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Layouts/slideLayout102.xml" ContentType="application/vnd.openxmlformats-officedocument.presentationml.slideLayout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ags/tag41.xml" ContentType="application/vnd.openxmlformats-officedocument.presentationml.tags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slides/slide108.xml" ContentType="application/vnd.openxmlformats-officedocument.presentationml.slide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ags/tag9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slideMasters/slideMaster13.xml" ContentType="application/vnd.openxmlformats-officedocument.presentationml.slideMaster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slides/slide79.xml" ContentType="application/vnd.openxmlformats-officedocument.presentationml.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ags/tag59.xml" ContentType="application/vnd.openxmlformats-officedocument.presentationml.tags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ags/tag26.xml" ContentType="application/vnd.openxmlformats-officedocument.presentationml.tags+xml"/>
  <Override PartName="/ppt/theme/theme17.xml" ContentType="application/vnd.openxmlformats-officedocument.theme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98.xml" ContentType="application/vnd.openxmlformats-officedocument.presentationml.slide+xml"/>
  <Override PartName="/ppt/theme/theme9.xml" ContentType="application/vnd.openxmlformats-officedocument.them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7.xml" ContentType="application/vnd.openxmlformats-officedocument.presentationml.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ags/tag78.xml" ContentType="application/vnd.openxmlformats-officedocument.presentationml.tags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heme/theme14.xml" ContentType="application/vnd.openxmlformats-officedocument.theme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ags/tag9.xml" ContentType="application/vnd.openxmlformats-officedocument.presentationml.tag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ags/tag53.xml" ContentType="application/vnd.openxmlformats-officedocument.presentationml.tags+xml"/>
  <Default Extension="gif" ContentType="image/gif"/>
  <Override PartName="/ppt/slides/slide89.xml" ContentType="application/vnd.openxmlformats-officedocument.presentationml.slide+xml"/>
  <Override PartName="/ppt/slideLayouts/slideLayout99.xml" ContentType="application/vnd.openxmlformats-officedocument.presentationml.slideLayout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slideLayouts/slideLayout100.xml" ContentType="application/vnd.openxmlformats-officedocument.presentationml.slideLayou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slideMasters/slideMaster6.xml" ContentType="application/vnd.openxmlformats-officedocument.presentationml.slideMaster+xml"/>
  <Override PartName="/ppt/slides/slide109.xml" ContentType="application/vnd.openxmlformats-officedocument.presentationml.slide+xml"/>
  <Override PartName="/ppt/theme/theme8.xml" ContentType="application/vnd.openxmlformats-officedocument.theme+xml"/>
  <Override PartName="/ppt/tags/tag50.xml" ContentType="application/vnd.openxmlformats-officedocument.presentationml.tags+xml"/>
  <Override PartName="/ppt/slides/slide97.xml" ContentType="application/vnd.openxmlformats-officedocument.presentationml.slide+xml"/>
  <Override PartName="/ppt/slideLayouts/slideLayout14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ags/tag5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heme/theme13.xml" ContentType="application/vnd.openxmlformats-officedocument.theme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ags/tag11.xml" ContentType="application/vnd.openxmlformats-officedocument.presentationml.tags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slides/slide99.xml" ContentType="application/vnd.openxmlformats-officedocument.presentationml.slide+xml"/>
  <Override PartName="/ppt/slides/slide77.xml" ContentType="application/vnd.openxmlformats-officedocument.presentationml.slide+xml"/>
  <Override PartName="/ppt/slideLayouts/slideLayout98.xml" ContentType="application/vnd.openxmlformats-officedocument.presentationml.slideLayout+xml"/>
  <Override PartName="/ppt/tags/tag3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83" r:id="rId3"/>
    <p:sldMasterId id="2147483807" r:id="rId4"/>
    <p:sldMasterId id="2147483819" r:id="rId5"/>
    <p:sldMasterId id="2147483831" r:id="rId6"/>
    <p:sldMasterId id="2147483843" r:id="rId7"/>
    <p:sldMasterId id="2147484280" r:id="rId8"/>
    <p:sldMasterId id="2147484292" r:id="rId9"/>
    <p:sldMasterId id="2147484316" r:id="rId10"/>
    <p:sldMasterId id="2147484340" r:id="rId11"/>
    <p:sldMasterId id="2147484792" r:id="rId12"/>
    <p:sldMasterId id="2147484852" r:id="rId13"/>
    <p:sldMasterId id="2147484864" r:id="rId14"/>
    <p:sldMasterId id="2147484876" r:id="rId15"/>
    <p:sldMasterId id="2147484888" r:id="rId16"/>
  </p:sldMasterIdLst>
  <p:notesMasterIdLst>
    <p:notesMasterId r:id="rId126"/>
  </p:notesMasterIdLst>
  <p:handoutMasterIdLst>
    <p:handoutMasterId r:id="rId127"/>
  </p:handoutMasterIdLst>
  <p:sldIdLst>
    <p:sldId id="269" r:id="rId17"/>
    <p:sldId id="519" r:id="rId18"/>
    <p:sldId id="520" r:id="rId19"/>
    <p:sldId id="521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285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293" r:id="rId38"/>
    <p:sldId id="359" r:id="rId39"/>
    <p:sldId id="566" r:id="rId40"/>
    <p:sldId id="568" r:id="rId41"/>
    <p:sldId id="569" r:id="rId42"/>
    <p:sldId id="570" r:id="rId43"/>
    <p:sldId id="571" r:id="rId44"/>
    <p:sldId id="573" r:id="rId45"/>
    <p:sldId id="574" r:id="rId46"/>
    <p:sldId id="580" r:id="rId47"/>
    <p:sldId id="581" r:id="rId48"/>
    <p:sldId id="582" r:id="rId49"/>
    <p:sldId id="583" r:id="rId50"/>
    <p:sldId id="575" r:id="rId51"/>
    <p:sldId id="579" r:id="rId52"/>
    <p:sldId id="501" r:id="rId53"/>
    <p:sldId id="258" r:id="rId54"/>
    <p:sldId id="259" r:id="rId55"/>
    <p:sldId id="260" r:id="rId56"/>
    <p:sldId id="530" r:id="rId57"/>
    <p:sldId id="531" r:id="rId58"/>
    <p:sldId id="532" r:id="rId59"/>
    <p:sldId id="533" r:id="rId60"/>
    <p:sldId id="534" r:id="rId61"/>
    <p:sldId id="535" r:id="rId62"/>
    <p:sldId id="536" r:id="rId63"/>
    <p:sldId id="537" r:id="rId64"/>
    <p:sldId id="538" r:id="rId65"/>
    <p:sldId id="539" r:id="rId66"/>
    <p:sldId id="540" r:id="rId67"/>
    <p:sldId id="541" r:id="rId68"/>
    <p:sldId id="542" r:id="rId69"/>
    <p:sldId id="543" r:id="rId70"/>
    <p:sldId id="544" r:id="rId71"/>
    <p:sldId id="456" r:id="rId72"/>
    <p:sldId id="349" r:id="rId73"/>
    <p:sldId id="457" r:id="rId74"/>
    <p:sldId id="367" r:id="rId75"/>
    <p:sldId id="368" r:id="rId76"/>
    <p:sldId id="369" r:id="rId77"/>
    <p:sldId id="370" r:id="rId78"/>
    <p:sldId id="371" r:id="rId79"/>
    <p:sldId id="372" r:id="rId80"/>
    <p:sldId id="373" r:id="rId81"/>
    <p:sldId id="374" r:id="rId82"/>
    <p:sldId id="375" r:id="rId83"/>
    <p:sldId id="376" r:id="rId84"/>
    <p:sldId id="377" r:id="rId85"/>
    <p:sldId id="458" r:id="rId86"/>
    <p:sldId id="379" r:id="rId87"/>
    <p:sldId id="380" r:id="rId88"/>
    <p:sldId id="381" r:id="rId89"/>
    <p:sldId id="554" r:id="rId90"/>
    <p:sldId id="555" r:id="rId91"/>
    <p:sldId id="556" r:id="rId92"/>
    <p:sldId id="557" r:id="rId93"/>
    <p:sldId id="558" r:id="rId94"/>
    <p:sldId id="559" r:id="rId95"/>
    <p:sldId id="560" r:id="rId96"/>
    <p:sldId id="561" r:id="rId97"/>
    <p:sldId id="562" r:id="rId98"/>
    <p:sldId id="563" r:id="rId99"/>
    <p:sldId id="564" r:id="rId100"/>
    <p:sldId id="565" r:id="rId101"/>
    <p:sldId id="394" r:id="rId102"/>
    <p:sldId id="395" r:id="rId103"/>
    <p:sldId id="396" r:id="rId104"/>
    <p:sldId id="545" r:id="rId105"/>
    <p:sldId id="546" r:id="rId106"/>
    <p:sldId id="547" r:id="rId107"/>
    <p:sldId id="548" r:id="rId108"/>
    <p:sldId id="549" r:id="rId109"/>
    <p:sldId id="550" r:id="rId110"/>
    <p:sldId id="551" r:id="rId111"/>
    <p:sldId id="552" r:id="rId112"/>
    <p:sldId id="553" r:id="rId113"/>
    <p:sldId id="300" r:id="rId114"/>
    <p:sldId id="301" r:id="rId115"/>
    <p:sldId id="323" r:id="rId116"/>
    <p:sldId id="491" r:id="rId117"/>
    <p:sldId id="477" r:id="rId118"/>
    <p:sldId id="478" r:id="rId119"/>
    <p:sldId id="479" r:id="rId120"/>
    <p:sldId id="480" r:id="rId121"/>
    <p:sldId id="492" r:id="rId122"/>
    <p:sldId id="493" r:id="rId123"/>
    <p:sldId id="494" r:id="rId124"/>
    <p:sldId id="489" r:id="rId125"/>
  </p:sldIdLst>
  <p:sldSz cx="9144000" cy="6858000" type="screen4x3"/>
  <p:notesSz cx="6735763" cy="985678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106" y="-96"/>
      </p:cViewPr>
      <p:guideLst>
        <p:guide orient="horz" pos="3105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117" Type="http://schemas.openxmlformats.org/officeDocument/2006/relationships/slide" Target="slides/slide101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84" Type="http://schemas.openxmlformats.org/officeDocument/2006/relationships/slide" Target="slides/slide68.xml"/><Relationship Id="rId89" Type="http://schemas.openxmlformats.org/officeDocument/2006/relationships/slide" Target="slides/slide73.xml"/><Relationship Id="rId112" Type="http://schemas.openxmlformats.org/officeDocument/2006/relationships/slide" Target="slides/slide96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91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102" Type="http://schemas.openxmlformats.org/officeDocument/2006/relationships/slide" Target="slides/slide86.xml"/><Relationship Id="rId123" Type="http://schemas.openxmlformats.org/officeDocument/2006/relationships/slide" Target="slides/slide107.xml"/><Relationship Id="rId12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4.xml"/><Relationship Id="rId95" Type="http://schemas.openxmlformats.org/officeDocument/2006/relationships/slide" Target="slides/slide79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slide" Target="slides/slide61.xml"/><Relationship Id="rId100" Type="http://schemas.openxmlformats.org/officeDocument/2006/relationships/slide" Target="slides/slide84.xml"/><Relationship Id="rId105" Type="http://schemas.openxmlformats.org/officeDocument/2006/relationships/slide" Target="slides/slide89.xml"/><Relationship Id="rId113" Type="http://schemas.openxmlformats.org/officeDocument/2006/relationships/slide" Target="slides/slide97.xml"/><Relationship Id="rId118" Type="http://schemas.openxmlformats.org/officeDocument/2006/relationships/slide" Target="slides/slide102.xml"/><Relationship Id="rId12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93" Type="http://schemas.openxmlformats.org/officeDocument/2006/relationships/slide" Target="slides/slide77.xml"/><Relationship Id="rId98" Type="http://schemas.openxmlformats.org/officeDocument/2006/relationships/slide" Target="slides/slide82.xml"/><Relationship Id="rId121" Type="http://schemas.openxmlformats.org/officeDocument/2006/relationships/slide" Target="slides/slide10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103" Type="http://schemas.openxmlformats.org/officeDocument/2006/relationships/slide" Target="slides/slide87.xml"/><Relationship Id="rId108" Type="http://schemas.openxmlformats.org/officeDocument/2006/relationships/slide" Target="slides/slide92.xml"/><Relationship Id="rId116" Type="http://schemas.openxmlformats.org/officeDocument/2006/relationships/slide" Target="slides/slide100.xml"/><Relationship Id="rId124" Type="http://schemas.openxmlformats.org/officeDocument/2006/relationships/slide" Target="slides/slide108.xml"/><Relationship Id="rId129" Type="http://schemas.openxmlformats.org/officeDocument/2006/relationships/viewProps" Target="viewProp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slide" Target="slides/slide67.xml"/><Relationship Id="rId88" Type="http://schemas.openxmlformats.org/officeDocument/2006/relationships/slide" Target="slides/slide72.xml"/><Relationship Id="rId91" Type="http://schemas.openxmlformats.org/officeDocument/2006/relationships/slide" Target="slides/slide75.xml"/><Relationship Id="rId96" Type="http://schemas.openxmlformats.org/officeDocument/2006/relationships/slide" Target="slides/slide80.xml"/><Relationship Id="rId111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6" Type="http://schemas.openxmlformats.org/officeDocument/2006/relationships/slide" Target="slides/slide90.xml"/><Relationship Id="rId114" Type="http://schemas.openxmlformats.org/officeDocument/2006/relationships/slide" Target="slides/slide98.xml"/><Relationship Id="rId119" Type="http://schemas.openxmlformats.org/officeDocument/2006/relationships/slide" Target="slides/slide103.xml"/><Relationship Id="rId127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94" Type="http://schemas.openxmlformats.org/officeDocument/2006/relationships/slide" Target="slides/slide78.xml"/><Relationship Id="rId99" Type="http://schemas.openxmlformats.org/officeDocument/2006/relationships/slide" Target="slides/slide83.xml"/><Relationship Id="rId101" Type="http://schemas.openxmlformats.org/officeDocument/2006/relationships/slide" Target="slides/slide85.xml"/><Relationship Id="rId122" Type="http://schemas.openxmlformats.org/officeDocument/2006/relationships/slide" Target="slides/slide106.xml"/><Relationship Id="rId13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109" Type="http://schemas.openxmlformats.org/officeDocument/2006/relationships/slide" Target="slides/slide9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97" Type="http://schemas.openxmlformats.org/officeDocument/2006/relationships/slide" Target="slides/slide81.xml"/><Relationship Id="rId104" Type="http://schemas.openxmlformats.org/officeDocument/2006/relationships/slide" Target="slides/slide88.xml"/><Relationship Id="rId120" Type="http://schemas.openxmlformats.org/officeDocument/2006/relationships/slide" Target="slides/slide104.xml"/><Relationship Id="rId125" Type="http://schemas.openxmlformats.org/officeDocument/2006/relationships/slide" Target="slides/slide10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92" Type="http://schemas.openxmlformats.org/officeDocument/2006/relationships/slide" Target="slides/slide7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3.xml"/><Relationship Id="rId24" Type="http://schemas.openxmlformats.org/officeDocument/2006/relationships/slide" Target="slides/slide8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66" Type="http://schemas.openxmlformats.org/officeDocument/2006/relationships/slide" Target="slides/slide50.xml"/><Relationship Id="rId87" Type="http://schemas.openxmlformats.org/officeDocument/2006/relationships/slide" Target="slides/slide71.xml"/><Relationship Id="rId110" Type="http://schemas.openxmlformats.org/officeDocument/2006/relationships/slide" Target="slides/slide94.xml"/><Relationship Id="rId115" Type="http://schemas.openxmlformats.org/officeDocument/2006/relationships/slide" Target="slides/slide99.xml"/><Relationship Id="rId131" Type="http://schemas.openxmlformats.org/officeDocument/2006/relationships/tableStyles" Target="tableStyles.xml"/><Relationship Id="rId61" Type="http://schemas.openxmlformats.org/officeDocument/2006/relationships/slide" Target="slides/slide45.xml"/><Relationship Id="rId82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8E7D2F3-5BDD-4C53-8802-F4DDC28C5D78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5373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39E7700-8F2C-4136-BDDF-B6040B1858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67463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530AA7-E83F-454E-AE9E-3AA025B6FE0E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39775"/>
            <a:ext cx="492601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577" y="4681974"/>
            <a:ext cx="538861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AE127C1-D8FD-486F-8AD9-312351ADCD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60062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46CD49-0FA6-4E93-8DA4-6B2274EA8FC6}" type="slidenum">
              <a:rPr lang="it-IT" smtClean="0">
                <a:latin typeface="Times" pitchFamily="18" charset="0"/>
              </a:rPr>
              <a:pPr/>
              <a:t>63</a:t>
            </a:fld>
            <a:endParaRPr lang="it-IT" smtClean="0">
              <a:latin typeface="Times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6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6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6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6.xml"/><Relationship Id="rId4" Type="http://schemas.openxmlformats.org/officeDocument/2006/relationships/tags" Target="../tags/tag38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6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6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6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6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BE399-F1CD-45B1-A1C9-6EF94983937D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07F1D-BFF9-424A-A1D1-2622CD3902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EFCC2-EA1F-4100-BEDD-DF03F64B29E4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C5F99-4844-4FAB-8654-A5E44B3FE0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3EEBE3D-1766-4032-BFF8-73899499FFAD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CDA883D9-4C1F-450C-AB92-F76391A8D0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20C39FD-AC5B-4DE1-8698-23625F4B18F5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97594063-E69E-4650-BC4C-E080DDE196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85FA1D4C-0AB5-4B79-AD21-8B6A0D0F5CFB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779D4B76-4141-4194-AC8B-9D3BC5FFA4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B83C7E90-5AE0-4B31-B9DA-C3303380152E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357BC75D-A5E1-47E0-81B6-3775E3131C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0942D23B-6F14-4A2D-A5D5-31C800CC05C4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C633D897-E2A6-4667-980B-3655C34A2E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CE2E89A5-E8E9-4B11-A9B2-C7FC87C9999B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DB967E79-83E5-42A2-9831-617B964726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BD59B898-5FEF-47F8-9960-E493B45F1BAD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922C3C5C-8085-4B94-BBB6-AA55EC72C1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1C3CED34-7854-4942-90A2-80C859CB8726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87F418CB-81F6-47A8-B01F-A03D696B00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6EC0637-44A7-4781-868D-B96730D5B24F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E97EE1F-7EA1-4D2C-A5AB-8D0A532B20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448E2439-2571-4AF3-ADDB-693396C8CF8A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FEF123CD-8F6E-4E2E-A244-F70D9316F8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72FD6-F3F5-47F5-B018-34F28F2E423C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05D6A-EDB5-49CE-8AF4-C3BCD5E40C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C82DA652-D866-4718-9411-FD46748F97F0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D7D60E5B-C9A8-42CB-BC83-98570324ED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3A842-4967-41B6-9A7C-6A42D97E6A3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46F52-1709-43A9-9AA6-99B8620B2E5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35826-D938-4802-95F9-A8A6516174A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92054-264F-41B9-B5F9-2CBE9BC2F36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31345-195D-4EB9-AAD4-EB0001AE521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5CF3A-C58A-4FA8-A65E-385EB951521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E6CF6-E19F-45D7-958E-4A418DFC472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C5E0E-49F5-4567-B091-A6E4F09F7F2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23787-D4CD-4555-AD9D-4D3E2BF4D8F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6E21-41CD-454D-B284-81BD707D65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9E3E2-E74F-444F-8A63-DF59407FAA2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96444-5130-4032-8A1F-1BE0953A8FB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88FFB-65E7-4E04-ADE4-60D431B0D37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A2418-6FC4-414B-AEF5-D7BFC760535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55733-85A5-4AA5-BF66-8BB2E31DF14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33E91-441A-4FC1-98A1-D668973B81F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E2B8E-D1A6-4A7A-A0D9-3FF9D752E5B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14A90-59B2-48A3-BCD9-64225B67A14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A8421-B331-4670-9709-C3AB8056200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B6FB-71D7-437D-95BD-2C6D34BE714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7B14D-E2F1-4F0C-B6A2-235F154EF6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F25AA-86B2-4AF1-BB8D-0E96F5DDCC2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DD3B4-2E8E-49B0-8CCD-E2554644B5A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8F12E-15B6-4277-ACBA-4800B1A0708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92781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0706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9117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5678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870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312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278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9407C-9D23-47EC-907C-181BCDB329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29746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4173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8936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3278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1575-2B3E-4872-8387-A254F20F7C4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FD1BF-2541-422C-AA4E-9A2D895C630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00699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7BC66-39A2-46C7-8684-B5F96F1E6B8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31393-99E3-4197-96BA-5BDDBD27448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9813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509D9-200E-4BEA-8B5E-2D00DA169C1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3400B-1458-4BE2-AD47-8A0C01B8992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6745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329F7-35A5-4D60-8B45-B7AFC7F876D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CE61-860F-4686-81F8-539449C354F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5393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08735-5305-4C85-B8FF-7670FD475E5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31024-628C-47BB-A0A7-6D3B2713EC8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86578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10D38-AFBE-49B5-9FB5-38669085285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ED3E9-6F28-45BA-B489-29CFC61EFBD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781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95D6C-8CFA-4E3F-BD72-696FA22702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CA8AC-4596-4EF6-8719-939D270B8FD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1004-BAD1-4E9A-8176-B370232B7A3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59897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28E6C-4571-447C-9FEF-B0B4BE4AF90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A8BA2-D2AB-4C22-98D2-92E2484EACA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84303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2CA58-6550-4AA8-8462-A0414BB832E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107F-CD57-450F-B6C6-61AAD81AF51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52488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4A17B-A831-4A02-92BB-88082D37C5B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6EE11-5898-465C-B1DF-7571DE55500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3176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3F12E-1E58-4E36-914F-32D07383D9B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A3271-5595-46A9-8FFC-F2CDC32B225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46996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E7F-5019-462F-8DAF-4606630D13C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0C7B-9D6D-42A1-A015-D6CBFE5A6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89412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E7F-5019-462F-8DAF-4606630D13C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0C7B-9D6D-42A1-A015-D6CBFE5A6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06252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E7F-5019-462F-8DAF-4606630D13C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0C7B-9D6D-42A1-A015-D6CBFE5A6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93294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E7F-5019-462F-8DAF-4606630D13C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0C7B-9D6D-42A1-A015-D6CBFE5A6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60251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E7F-5019-462F-8DAF-4606630D13C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0C7B-9D6D-42A1-A015-D6CBFE5A6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97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92DB-C49D-4037-AA00-3D33191143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E7F-5019-462F-8DAF-4606630D13C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0C7B-9D6D-42A1-A015-D6CBFE5A6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52936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E7F-5019-462F-8DAF-4606630D13C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0C7B-9D6D-42A1-A015-D6CBFE5A6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0736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E7F-5019-462F-8DAF-4606630D13C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0C7B-9D6D-42A1-A015-D6CBFE5A6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85911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E7F-5019-462F-8DAF-4606630D13C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0C7B-9D6D-42A1-A015-D6CBFE5A6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2221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E7F-5019-462F-8DAF-4606630D13C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0C7B-9D6D-42A1-A015-D6CBFE5A6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20184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E7F-5019-462F-8DAF-4606630D13C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0C7B-9D6D-42A1-A015-D6CBFE5A6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9129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3935-D6F1-40E5-A098-C7B9352579C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41E5E-39CD-4B09-AEC2-5C6C7BDB5ED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52197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4A547-98BD-4CA0-8485-586C21CFA5D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032BB-4B03-4CCF-89F8-6CAFFF9E7B0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4549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02DE-75C2-4E4E-8543-F7C085D43C5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F843-86D5-4440-9F5C-F84B92DFDDF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15383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5B58-9258-42BF-AC30-7A16F6493B7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7ED15-63D6-489F-8B42-EBD4D78E858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427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D8CE3-FB04-41EA-81EE-49CC5D4A85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19B2-0378-42A4-8FD6-B48942D9387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D656B-3739-4BB1-BD3C-CCB383219A7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91714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75B1-0FEA-4B9C-8687-17CE57A4621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C1D5A-C2E3-4A5C-8484-C62F42D9393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40935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3AF71-FB0E-4522-96B1-E6162F5F550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D7688-DC4D-44C4-866D-A8B5A1B8962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08527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A08E4-D567-49DC-83A7-C72635AF958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7D0AA-D926-46EF-9920-DB8CA709DED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9187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B4F6A-F0F6-4726-B4AB-A1CFC42A022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374BE-AD73-4788-B690-7702E120C6C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84672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4466-E1E8-40E2-B53F-A4C4B0AD61C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4B4B9-19D2-4C97-8AB3-702673021C7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93809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375E-A266-485B-BEF5-E49600AEE0B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09E07-B2DA-49DD-8788-9A25914AE4B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764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3E7ED-D020-48EA-BC42-85A8C11C4C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1A33D-2EEA-41B0-807B-A578A0A7A2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D5B51-4A2E-4787-B974-A02338A7D67D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BBF4A-5C19-4576-9466-92B5940061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3513C-EFE2-4490-A855-0113EB464B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4AACE-0FB5-42BD-9010-A4E525AAF8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E0AA1-15B0-4127-B23A-8925DCAAA9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1C623-6C0E-4D7D-A086-D0C48161AAB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35AA7-62BE-4A3F-AB2D-96119CF324B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AABBD-45D4-405B-ADFB-BC6B609B6FF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A4881-1958-46B6-A8BE-8866FAD36D1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F82EC-61A5-4C4E-B5F0-341B1304377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DB04A-2160-4149-A75F-0025E3238DE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5BA53-1719-4571-9E66-59B833BDB58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F7C9C-BA39-4FC4-8FF1-B899E1F0873A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2353A-428C-4389-94EE-91504EEA90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217ED-C222-4890-B0B6-350EF075B82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672E-7FA9-4055-9042-E42B7557DC4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1C2F6-5707-439C-B7C3-EF2B0B46C32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F4FD5-39CD-41F9-A908-38C8113BA1C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7ED35-4425-4E00-B803-93AD084C72E1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DE2A8-9614-4D8F-9D48-EAA092C752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93EB4-6E40-4B86-A575-C8D9E16CD5F1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94C24-30D4-4953-8CEB-89122ABD3F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09E5-30F2-4B7F-9594-39FFF9D856C9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AAE3E-A321-498C-B060-25ABA8FC53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C96DD-FD40-4BD0-A2E2-A84C4823CD9F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6EE62-4989-4B9D-988B-F40232C8E2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4480-21F4-4153-8E25-13EB52912DC2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56F93-05B3-4DD8-B194-85BEAB1EC8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5F017-2F37-49A9-AD59-671FD8B47CC4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6C337-738D-48F3-9EB8-33E6D15C44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B4F4-1F6D-48B5-B571-420BA0E09F85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43BC1-347B-4B00-867B-B2C883E622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E5AE2-F6EC-471F-92CE-866088A17622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A3B98-834D-40F8-86E7-97B9B31892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2C06-9863-4B58-B320-BF2AC4F87186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9A17-952D-4799-A84F-181EB003A7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C3F7-D73D-47D9-9795-F30FB42E9D18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39D38-A2DF-4480-94EB-71932441D4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DAD82-8131-4891-B94E-9BF74B5DD3CC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C6C5-AC10-4FE7-A996-3D8ED68000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32CE7-0922-45B0-95C3-B25106F4C8B9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9BD08-1F5E-4F2C-81A7-96902FC53F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CEF3F-2EC1-40EB-8594-51F97FE99CD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CA0DD-8FDB-4F7A-974C-C0BB934E971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6544E-FFD5-48B8-937F-2859A3EBFB2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3556F-9F7D-47BD-BE31-249FA382FD6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6CF02-6281-408A-8F0A-D3FE8900E4C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11DC-CEE5-425D-B180-57F71D55FD40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599A-93F2-4F18-996B-AF23DFDD2B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1E8CA-4AD5-4DD5-A1FF-AA257435F4E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099CC-6B88-4662-B72A-3EFFA5054CE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A9E52-DCB4-49B7-B84A-2DB7E4C1EE2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5E44-A892-49F2-839E-0D61C47C610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AAFA2-C128-4D95-B94A-ECCD0B3C631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65EE1-F07D-4FE1-9C51-D84AAE2E7BB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36D33-FAAD-454E-9A75-DAAB739C8179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0A76-8751-4383-B0D7-A18CC791A4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15AC-87E6-45A0-8E00-82142B55476C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371AD-41F4-4A2A-91B3-250A44B925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F0FE3-48C6-464D-8CC7-044DEFDE8AD8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1F3C0-2E69-4FC0-9719-846BDFF8EE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C67B4-D2FB-4D63-960F-C649585B9B2C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97DCD-9100-4983-BBF3-36D7DA097A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93EE-A853-4D86-A79D-26C5EE1B8CA2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19E9A-7653-4877-9660-D589616C45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BE4A1-42A0-4460-A8BE-300035947BA8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50C3-BDEC-4611-8B5F-721DE5E3D5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BE44-EFFF-4DA4-A40E-A0A9650EF154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028D1-6259-4254-91BB-8DA97DEC52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ADCC-0F4F-4AAF-9666-75D60FE50CED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A4597-2F7B-45F0-8A18-2AE88E64D9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19160-BA0B-4569-8A77-C091A7229E12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2EDDE-9DBF-4AAF-8D5F-4E43A22038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87352-4A77-4650-9E50-4DB969F077E3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29339-7AD9-4C05-8DA5-C8C2D0BC66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06085-7026-4A2B-A4BF-E8FF0C5E5C70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7D51B-0AC6-4319-B853-639CB8CC8F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BE23F-F255-4DAE-A4B8-A1CD7B2D9E2E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F9952-DA6C-4CDD-BF64-3EE3B5531F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C9FDB-BA8E-4943-B222-A1EC32695F85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CF31C-9CE4-4DEC-8929-6FD90F81C7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C14B-5DAC-468C-B79B-0F3C1C76F867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59661-A9C8-46DF-ADAE-B918166047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8CD4-976A-425C-BDD7-CE9313D1C590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DA7A7-0C06-47F4-B811-DCE0847ADD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9FE7-BE73-4235-B78F-1CC9EE6C09D3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3094-6797-47E6-9CD7-509C18B2E3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98D83-3298-4979-83C5-A3C723489938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E2FFE-F500-4BF8-BCC9-DDE07DC156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8A598-7B65-4266-9189-952EC662BE66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109DD-6FF8-42FA-AA25-BA1CD0D9DD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2D57E-6CEB-4B5C-92B2-509E51260F23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260C2-FE1A-4A7B-8EA6-2EB960681E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08E5A-493C-4733-9DF5-8096DD7C99B7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9A933-7C10-4B60-AAF1-A4D5F29C26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83F20-0BC7-4358-8D7A-01DF02BBA6A7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93251-C88A-41FC-83E5-190C29DD9B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D685A-E010-47EB-ADE7-18341069008C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AC64-7FC6-451A-9FBB-4B8E046153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7B1A-C5A1-457E-B1F2-7585886B3A27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760A3-F2A5-4771-8D98-D75E5E1616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4B91-C13F-4367-AE1D-AD4DC7609255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E5CB3-F909-431C-9B25-8272E5E00C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886E-C1B5-4694-A1DB-E4C6B34A8285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F3754-8E48-4A51-BED5-C8DA61B43C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6628-471E-4A5D-82F6-7A6762FE230B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E917-F654-43EC-8809-2F3C4087BD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A774D-CF3A-41ED-994B-5C0FC49B4FD2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F7D8-B983-429F-91BE-89D032C3CF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95D8F-9307-4E72-87D9-FBBB004789D3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F7FCA-AC59-48AA-8E86-A7FCB840FA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AD594-F2DB-48D5-86E8-DFC1F4C233B2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89337-7418-4711-9F63-0D2E471A89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E7890-75C5-4E5F-BE5A-4671014B5257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46A2-6A9F-477C-A1C9-9C0DB3207B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68E45-E990-4F55-9495-B3DF11690A28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57B71-CE3E-4DF1-AC2D-F1C3017982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AE79-7537-47C0-9620-0D5BCC8CF089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D77E-D0B9-41DC-9FE5-717CF6F714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25840-72DF-46D5-9C6D-BC7390F17F61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B802-50C8-426C-BCFB-EAD3106F4C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8183C-CBA0-4C09-A7DE-ADF790A2CC4B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93540-1D40-49D8-B7F7-787EE21596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1C48B-4A27-4083-AC1A-378F2A1DA686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B7724-098E-42FB-980E-A9E0C6FCDF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5D834-78BC-4EDD-9A13-1997E67A70CE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2C9E1-1D5B-408F-B34C-FBA907037D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B1198-B270-47E1-BD55-B8F4F84FCF9D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11100-5A9D-40E5-98E5-A60A3D3B8C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C8661-0EA9-4108-B012-8FAAE4154529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C923B-66A6-42F2-9564-FD237B764F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71183-66B9-4523-B67E-A0655A056A54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E72AC-9D06-4115-A2AA-F58F05F112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6042-6E3C-4828-B3EB-8BE355B7CDCC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994F3-A766-4608-A6AD-1F02CB4B9A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D4BD2-A22E-485C-8E8C-FDB2BC48DE6F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B7A74-563D-49AD-B9AD-44DF991501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9EA63-B5BD-4475-8FAF-B2D2D38C7396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BC3BC-BB51-499A-8BAC-29241057B2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EAF61-F8E3-425E-8F56-4635606C3F2C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DEC0E-2988-4759-A4DA-9E2743A7F0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CB0D3-F4F8-436A-8D0C-0B4FF2A8F027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DBAFC-9755-4E2A-BF4D-25F2183100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8EA0-0B38-4CD8-965D-CDC88D6E212D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6F9BB-9239-4D2F-B11A-7BABC9CB04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BB948-46AD-44F0-B646-795DC4EB5D37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35511-9ADA-4011-AB54-4E57FF77A1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1ACE-5F35-4BD0-8E7D-F0411A7989EA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D6214-B390-44C4-8BF2-D7E62FDA86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F25B9-4997-4F59-A3BA-6F04C864A341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1FCA9-C049-4661-9A39-9D47D01DD8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67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9C8516-6AC1-46E6-9713-F2E0644DB7B3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953D35-D512-4556-8D45-1E5638497F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  <p:sldLayoutId id="2147484602" r:id="rId9"/>
    <p:sldLayoutId id="2147484603" r:id="rId10"/>
    <p:sldLayoutId id="21474846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638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5459191-D90D-4CDD-B738-FDF473A89776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A4F1686-1D96-49B2-80C7-A4D27E8BB7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82" r:id="rId2"/>
    <p:sldLayoutId id="2147484783" r:id="rId3"/>
    <p:sldLayoutId id="2147484784" r:id="rId4"/>
    <p:sldLayoutId id="2147484785" r:id="rId5"/>
    <p:sldLayoutId id="2147484786" r:id="rId6"/>
    <p:sldLayoutId id="2147484787" r:id="rId7"/>
    <p:sldLayoutId id="2147484788" r:id="rId8"/>
    <p:sldLayoutId id="2147484789" r:id="rId9"/>
    <p:sldLayoutId id="2147484790" r:id="rId10"/>
    <p:sldLayoutId id="2147484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6E08AE3-734A-4B55-A340-4E55CA351C3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9" r:id="rId1"/>
    <p:sldLayoutId id="2147484760" r:id="rId2"/>
    <p:sldLayoutId id="2147484761" r:id="rId3"/>
    <p:sldLayoutId id="2147484762" r:id="rId4"/>
    <p:sldLayoutId id="2147484763" r:id="rId5"/>
    <p:sldLayoutId id="2147484764" r:id="rId6"/>
    <p:sldLayoutId id="2147484765" r:id="rId7"/>
    <p:sldLayoutId id="2147484766" r:id="rId8"/>
    <p:sldLayoutId id="2147484767" r:id="rId9"/>
    <p:sldLayoutId id="2147484768" r:id="rId10"/>
    <p:sldLayoutId id="214748476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609D02D-B444-407F-96C5-E62181519BE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  <p:sldLayoutId id="2147484803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6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  <p:sldLayoutId id="2147484854" r:id="rId2"/>
    <p:sldLayoutId id="2147484855" r:id="rId3"/>
    <p:sldLayoutId id="2147484856" r:id="rId4"/>
    <p:sldLayoutId id="2147484857" r:id="rId5"/>
    <p:sldLayoutId id="2147484858" r:id="rId6"/>
    <p:sldLayoutId id="2147484859" r:id="rId7"/>
    <p:sldLayoutId id="2147484860" r:id="rId8"/>
    <p:sldLayoutId id="2147484861" r:id="rId9"/>
    <p:sldLayoutId id="2147484862" r:id="rId10"/>
    <p:sldLayoutId id="2147484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972427C4-497F-43EE-A2A1-7F5A2D7E5AC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E0FBA3E9-CAB5-47E4-87D6-741699A1D19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24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5" r:id="rId1"/>
    <p:sldLayoutId id="2147484866" r:id="rId2"/>
    <p:sldLayoutId id="2147484867" r:id="rId3"/>
    <p:sldLayoutId id="2147484868" r:id="rId4"/>
    <p:sldLayoutId id="2147484869" r:id="rId5"/>
    <p:sldLayoutId id="2147484870" r:id="rId6"/>
    <p:sldLayoutId id="2147484871" r:id="rId7"/>
    <p:sldLayoutId id="2147484872" r:id="rId8"/>
    <p:sldLayoutId id="2147484873" r:id="rId9"/>
    <p:sldLayoutId id="2147484874" r:id="rId10"/>
    <p:sldLayoutId id="2147484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A0B5E7F-5019-462F-8DAF-4606630D13C1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5270C7B-9D6D-42A1-A015-D6CBFE5A6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36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7" r:id="rId1"/>
    <p:sldLayoutId id="2147484878" r:id="rId2"/>
    <p:sldLayoutId id="2147484879" r:id="rId3"/>
    <p:sldLayoutId id="2147484880" r:id="rId4"/>
    <p:sldLayoutId id="2147484881" r:id="rId5"/>
    <p:sldLayoutId id="2147484882" r:id="rId6"/>
    <p:sldLayoutId id="2147484883" r:id="rId7"/>
    <p:sldLayoutId id="2147484884" r:id="rId8"/>
    <p:sldLayoutId id="2147484885" r:id="rId9"/>
    <p:sldLayoutId id="2147484886" r:id="rId10"/>
    <p:sldLayoutId id="2147484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 eaLnBrk="0" hangingPunct="0">
              <a:defRPr/>
            </a:pPr>
            <a:fld id="{652DA2C1-7B37-4509-AEF0-E54B0A90CF46}" type="datetimeFigureOut">
              <a:rPr lang="it-IT">
                <a:solidFill>
                  <a:prstClr val="black">
                    <a:tint val="75000"/>
                  </a:prstClr>
                </a:solidFill>
                <a:cs typeface="Arial" charset="0"/>
              </a:rPr>
              <a:pPr eaLnBrk="0" hangingPunct="0">
                <a:defRPr/>
              </a:pPr>
              <a:t>19/10/2018</a:t>
            </a:fld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 eaLnBrk="0" hangingPunct="0">
              <a:defRPr/>
            </a:pPr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 eaLnBrk="0" hangingPunct="0">
              <a:defRPr/>
            </a:pPr>
            <a:fld id="{2BE986A6-FBD9-4B3B-99FB-7893A7A3F9EB}" type="slidenum">
              <a:rPr lang="it-IT">
                <a:solidFill>
                  <a:prstClr val="black">
                    <a:tint val="75000"/>
                  </a:prstClr>
                </a:solidFill>
                <a:cs typeface="Arial" charset="0"/>
              </a:rPr>
              <a:pPr eaLnBrk="0" hangingPunct="0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6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891" r:id="rId3"/>
    <p:sldLayoutId id="2147484892" r:id="rId4"/>
    <p:sldLayoutId id="2147484893" r:id="rId5"/>
    <p:sldLayoutId id="2147484894" r:id="rId6"/>
    <p:sldLayoutId id="2147484895" r:id="rId7"/>
    <p:sldLayoutId id="2147484896" r:id="rId8"/>
    <p:sldLayoutId id="2147484897" r:id="rId9"/>
    <p:sldLayoutId id="2147484898" r:id="rId10"/>
    <p:sldLayoutId id="2147484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E0ED4740-AAE0-46B3-949D-6745CB6260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  <p:sldLayoutId id="2147484771" r:id="rId2"/>
    <p:sldLayoutId id="2147484772" r:id="rId3"/>
    <p:sldLayoutId id="2147484773" r:id="rId4"/>
    <p:sldLayoutId id="2147484774" r:id="rId5"/>
    <p:sldLayoutId id="2147484775" r:id="rId6"/>
    <p:sldLayoutId id="2147484776" r:id="rId7"/>
    <p:sldLayoutId id="2147484777" r:id="rId8"/>
    <p:sldLayoutId id="2147484778" r:id="rId9"/>
    <p:sldLayoutId id="2147484779" r:id="rId10"/>
    <p:sldLayoutId id="2147484780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4B0832CC-7DF9-4051-9DB0-A90F5E33E9D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67198E-7AEC-4C9F-8040-3C80C959A831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277C4A-0086-4E4D-8595-316DCC8485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630" r:id="rId4"/>
    <p:sldLayoutId id="2147484631" r:id="rId5"/>
    <p:sldLayoutId id="2147484632" r:id="rId6"/>
    <p:sldLayoutId id="2147484633" r:id="rId7"/>
    <p:sldLayoutId id="2147484634" r:id="rId8"/>
    <p:sldLayoutId id="2147484635" r:id="rId9"/>
    <p:sldLayoutId id="2147484636" r:id="rId10"/>
    <p:sldLayoutId id="21474846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473CC858-452B-4606-B1F3-BEC9C0BA160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39" r:id="rId2"/>
    <p:sldLayoutId id="2147484640" r:id="rId3"/>
    <p:sldLayoutId id="2147484641" r:id="rId4"/>
    <p:sldLayoutId id="2147484642" r:id="rId5"/>
    <p:sldLayoutId id="2147484643" r:id="rId6"/>
    <p:sldLayoutId id="2147484644" r:id="rId7"/>
    <p:sldLayoutId id="2147484645" r:id="rId8"/>
    <p:sldLayoutId id="2147484646" r:id="rId9"/>
    <p:sldLayoutId id="2147484647" r:id="rId10"/>
    <p:sldLayoutId id="2147484648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17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DEBAE19F-C4D9-4398-973E-C87CEF33E6F9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5D7A8D30-54D4-4764-AFDA-45A2EB3BDD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  <p:sldLayoutId id="2147484650" r:id="rId2"/>
    <p:sldLayoutId id="2147484651" r:id="rId3"/>
    <p:sldLayoutId id="2147484652" r:id="rId4"/>
    <p:sldLayoutId id="2147484653" r:id="rId5"/>
    <p:sldLayoutId id="2147484654" r:id="rId6"/>
    <p:sldLayoutId id="2147484655" r:id="rId7"/>
    <p:sldLayoutId id="2147484656" r:id="rId8"/>
    <p:sldLayoutId id="2147484657" r:id="rId9"/>
    <p:sldLayoutId id="2147484658" r:id="rId10"/>
    <p:sldLayoutId id="2147484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819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82C053B0-6A70-4B79-AF94-8C7696BF98A2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A05ABC4A-6C1A-4C84-A35C-533AA59579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0" r:id="rId1"/>
    <p:sldLayoutId id="2147484661" r:id="rId2"/>
    <p:sldLayoutId id="2147484662" r:id="rId3"/>
    <p:sldLayoutId id="2147484663" r:id="rId4"/>
    <p:sldLayoutId id="2147484664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31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1D6BAB-2825-4BA3-959B-A5DA0CB9EE3C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91B298-3563-4886-8CAC-2E0CE02EF1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716" r:id="rId2"/>
    <p:sldLayoutId id="2147484717" r:id="rId3"/>
    <p:sldLayoutId id="2147484718" r:id="rId4"/>
    <p:sldLayoutId id="2147484719" r:id="rId5"/>
    <p:sldLayoutId id="2147484720" r:id="rId6"/>
    <p:sldLayoutId id="2147484721" r:id="rId7"/>
    <p:sldLayoutId id="2147484722" r:id="rId8"/>
    <p:sldLayoutId id="2147484723" r:id="rId9"/>
    <p:sldLayoutId id="2147484724" r:id="rId10"/>
    <p:sldLayoutId id="2147484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433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C1EF90DA-155D-48B5-824A-F1CD1B39F49C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9AC6F851-5B6A-447E-8C8D-CD33F059E3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  <p:sldLayoutId id="2147484734" r:id="rId9"/>
    <p:sldLayoutId id="2147484735" r:id="rId10"/>
    <p:sldLayoutId id="2147484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1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1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0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0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0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0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0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0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disegni.qumran2.net/archivio/7550.jpg" TargetMode="Externa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49.jpeg"/><Relationship Id="rId4" Type="http://schemas.openxmlformats.org/officeDocument/2006/relationships/slideLayout" Target="../slideLayouts/slideLayout17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50.jpeg"/><Relationship Id="rId4" Type="http://schemas.openxmlformats.org/officeDocument/2006/relationships/slideLayout" Target="../slideLayouts/slideLayout17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51.jpeg"/><Relationship Id="rId4" Type="http://schemas.openxmlformats.org/officeDocument/2006/relationships/slideLayout" Target="../slideLayouts/slideLayout17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52.jpeg"/><Relationship Id="rId4" Type="http://schemas.openxmlformats.org/officeDocument/2006/relationships/slideLayout" Target="../slideLayouts/slideLayout17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53.jpeg"/><Relationship Id="rId4" Type="http://schemas.openxmlformats.org/officeDocument/2006/relationships/slideLayout" Target="../slideLayouts/slideLayout17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55.jpeg"/><Relationship Id="rId4" Type="http://schemas.openxmlformats.org/officeDocument/2006/relationships/slideLayout" Target="../slideLayouts/slideLayout17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49.jpeg"/><Relationship Id="rId4" Type="http://schemas.openxmlformats.org/officeDocument/2006/relationships/slideLayout" Target="../slideLayouts/slideLayout17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50.jpeg"/><Relationship Id="rId4" Type="http://schemas.openxmlformats.org/officeDocument/2006/relationships/slideLayout" Target="../slideLayouts/slideLayout1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56.jpeg"/><Relationship Id="rId4" Type="http://schemas.openxmlformats.org/officeDocument/2006/relationships/slideLayout" Target="../slideLayouts/slideLayout17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52.jpeg"/><Relationship Id="rId4" Type="http://schemas.openxmlformats.org/officeDocument/2006/relationships/slideLayout" Target="../slideLayouts/slideLayout17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image" Target="../media/image53.jpeg"/><Relationship Id="rId4" Type="http://schemas.openxmlformats.org/officeDocument/2006/relationships/slideLayout" Target="../slideLayouts/slideLayout17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6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6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6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6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6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6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6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6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ASTORAL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0" y="0"/>
            <a:ext cx="439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5072063" y="4214813"/>
            <a:ext cx="39290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Festa di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Sant’</a:t>
            </a:r>
            <a:r>
              <a:rPr lang="it-IT" sz="4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Allucio</a:t>
            </a:r>
            <a:endParaRPr lang="it-IT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di Pescia</a:t>
            </a:r>
            <a:endParaRPr lang="it-IT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286375" y="2286000"/>
            <a:ext cx="350043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21 </a:t>
            </a:r>
            <a:r>
              <a:rPr lang="it-IT" sz="4800" b="1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ottobre </a:t>
            </a:r>
            <a:r>
              <a:rPr lang="it-IT" sz="48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2018</a:t>
            </a:r>
            <a:endParaRPr lang="it-IT" sz="4800" b="1" kern="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143500" y="0"/>
            <a:ext cx="38576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  <a:ea typeface="Times New Roman" pitchFamily="18" charset="0"/>
                <a:cs typeface="Times New Roman" pitchFamily="18" charset="0"/>
              </a:rPr>
              <a:t>Parrocchia della CATTEDRALE </a:t>
            </a:r>
          </a:p>
          <a:p>
            <a:pPr algn="ctr">
              <a:defRPr/>
            </a:pPr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  <a:ea typeface="Times New Roman" pitchFamily="18" charset="0"/>
                <a:cs typeface="Times New Roman" pitchFamily="18" charset="0"/>
              </a:rPr>
              <a:t>di Pescia</a:t>
            </a:r>
            <a:endParaRPr lang="it-IT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pic>
        <p:nvPicPr>
          <p:cNvPr id="41990" name="Picture 2" descr="M:\01 Disegni da copiare\Santi\Allucio Stefanelli color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-17463"/>
            <a:ext cx="4714875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90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214942" y="785794"/>
            <a:ext cx="3929058" cy="507206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42910" y="857232"/>
            <a:ext cx="3571868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rinnovi per noi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la promessa del mondo futuro.</a:t>
            </a:r>
          </a:p>
        </p:txBody>
      </p:sp>
    </p:spTree>
    <p:extLst>
      <p:ext uri="{BB962C8B-B14F-4D97-AF65-F5344CB8AC3E}">
        <p14:creationId xmlns:p14="http://schemas.microsoft.com/office/powerpoint/2010/main" xmlns="" val="19684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0"/>
            <a:ext cx="8715375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 Spirito Santo, che in sant’</a:t>
            </a:r>
            <a:r>
              <a:rPr lang="it-IT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Allucio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ci ha offerto un segno di solidarietà fraterna, vi renda capaci di attuare una vera comunione di fede e di amore nella sua Chiesa.		      				      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Amen.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 la benedizione di Dio onnipotente, Padre e Figlio e Spirito Santo, discenda su di voi, e con voi rimanga sempre.  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Amen.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Nel nome del Signore andate in pace.          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Rendiamo grazie a Dio.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5" descr="N:\05 Fotografie\Cattedrale\Toscana in fiore\Toscana in fiore 2008 033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85720" y="214290"/>
            <a:ext cx="8608447" cy="553997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it-IT" sz="8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Handwriting" pitchFamily="66" charset="0"/>
              </a:rPr>
              <a:t>Ciao a tutti</a:t>
            </a:r>
          </a:p>
          <a:p>
            <a:pPr algn="ctr" eaLnBrk="0" hangingPunct="0">
              <a:defRPr/>
            </a:pPr>
            <a:endParaRPr lang="it-IT" sz="8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Lucida Handwriting" pitchFamily="66" charset="0"/>
            </a:endParaRPr>
          </a:p>
          <a:p>
            <a:pPr algn="ctr" eaLnBrk="0" hangingPunct="0">
              <a:defRPr/>
            </a:pPr>
            <a:r>
              <a:rPr lang="it-IT" sz="8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Handwriting" pitchFamily="66" charset="0"/>
              </a:rPr>
              <a:t>e</a:t>
            </a:r>
          </a:p>
          <a:p>
            <a:pPr algn="ctr" eaLnBrk="0" hangingPunct="0">
              <a:defRPr/>
            </a:pPr>
            <a:endParaRPr lang="it-IT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Lucida Handwriting" pitchFamily="66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Handwriting" pitchFamily="66" charset="0"/>
              </a:rPr>
              <a:t>Buona Domenica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929190" y="2000240"/>
            <a:ext cx="4000528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Resta accanto a me</a:t>
            </a:r>
          </a:p>
        </p:txBody>
      </p:sp>
      <p:pic>
        <p:nvPicPr>
          <p:cNvPr id="123907" name="Picture 2" descr="http://tillilh9821.altervista.org/albums/userpics/10001/jesusbimbicolor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072063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4" descr="Clicca per immagine full siz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Rectangle 1"/>
          <p:cNvSpPr>
            <a:spLocks noChangeArrowheads="1"/>
          </p:cNvSpPr>
          <p:nvPr/>
        </p:nvSpPr>
        <p:spPr bwMode="auto">
          <a:xfrm>
            <a:off x="214313" y="106363"/>
            <a:ext cx="8786812" cy="4062651"/>
          </a:xfrm>
          <a:prstGeom prst="rect">
            <a:avLst/>
          </a:prstGeom>
          <a:solidFill>
            <a:schemeClr val="bg1">
              <a:alpha val="65881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</a:rPr>
              <a:t>Ora vado sulla mia strada </a:t>
            </a:r>
            <a:r>
              <a:rPr lang="it-IT" sz="48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it-IT" sz="48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</a:rPr>
              <a:t>con l’amore tuo che mi guida. Oh Signore, </a:t>
            </a:r>
          </a:p>
          <a:p>
            <a:pPr>
              <a:defRPr/>
            </a:pP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</a:rPr>
              <a:t>ovunque io vada,</a:t>
            </a:r>
          </a:p>
          <a:p>
            <a:pPr>
              <a:defRPr/>
            </a:pP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</a:rPr>
              <a:t>resta accanto a me </a:t>
            </a:r>
            <a:r>
              <a:rPr lang="it-IT" dirty="0">
                <a:solidFill>
                  <a:srgbClr val="000000"/>
                </a:solidFill>
              </a:rPr>
              <a:t/>
            </a:r>
            <a:br>
              <a:rPr lang="it-IT" dirty="0">
                <a:solidFill>
                  <a:srgbClr val="000000"/>
                </a:solidFill>
              </a:rPr>
            </a:b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24934" name="Picture 2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4111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5" name="Picture 3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6" name="Picture 4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3811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http://tillilh9821.altervista.org/albums/userpics/10001/10314196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910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628" y="214290"/>
            <a:ext cx="3929058" cy="4524315"/>
          </a:xfrm>
          <a:prstGeom prst="rect">
            <a:avLst/>
          </a:prstGeom>
          <a:solidFill>
            <a:schemeClr val="bg1">
              <a:alpha val="37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Io ti prego, stammi vicino </a:t>
            </a:r>
            <a:r>
              <a:rPr lang="it-IT" sz="48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</a:b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ogni passo del mio cammino</a:t>
            </a:r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958" name="Picture 2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4111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9" name="Picture 3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0" name="Picture 4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3811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8" descr="Clicca per immagine full siz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137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9" name="Rettangolo 1"/>
          <p:cNvSpPr>
            <a:spLocks noChangeArrowheads="1"/>
          </p:cNvSpPr>
          <p:nvPr/>
        </p:nvSpPr>
        <p:spPr bwMode="auto">
          <a:xfrm>
            <a:off x="4286250" y="428625"/>
            <a:ext cx="4572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ogni notte,</a:t>
            </a:r>
          </a:p>
          <a:p>
            <a:pPr algn="r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ogni mattino resta accanto </a:t>
            </a:r>
          </a:p>
          <a:p>
            <a:pPr algn="r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a 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4" descr="Clicca per immagine full siz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Rectangle 1"/>
          <p:cNvSpPr>
            <a:spLocks noChangeArrowheads="1"/>
          </p:cNvSpPr>
          <p:nvPr/>
        </p:nvSpPr>
        <p:spPr bwMode="auto">
          <a:xfrm>
            <a:off x="214313" y="106363"/>
            <a:ext cx="8786812" cy="4062651"/>
          </a:xfrm>
          <a:prstGeom prst="rect">
            <a:avLst/>
          </a:prstGeom>
          <a:solidFill>
            <a:schemeClr val="bg1">
              <a:alpha val="65881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</a:rPr>
              <a:t>Ora vado sulla mia strada </a:t>
            </a:r>
            <a:r>
              <a:rPr lang="it-IT" sz="48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it-IT" sz="48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</a:rPr>
              <a:t>con l’amore tuo che mi guida. Oh Signore, </a:t>
            </a:r>
          </a:p>
          <a:p>
            <a:pPr>
              <a:defRPr/>
            </a:pP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</a:rPr>
              <a:t>ovunque io vada,</a:t>
            </a:r>
          </a:p>
          <a:p>
            <a:pPr>
              <a:defRPr/>
            </a:pP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</a:rPr>
              <a:t>resta accanto a me </a:t>
            </a:r>
            <a:r>
              <a:rPr lang="it-IT" dirty="0">
                <a:solidFill>
                  <a:srgbClr val="000000"/>
                </a:solidFill>
              </a:rPr>
              <a:t/>
            </a:r>
            <a:br>
              <a:rPr lang="it-IT" dirty="0">
                <a:solidFill>
                  <a:srgbClr val="000000"/>
                </a:solidFill>
              </a:rPr>
            </a:b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24934" name="Picture 2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4111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5" name="Picture 3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6" name="Picture 4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3811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http://tillilh9821.altervista.org/albums/userpics/10001/10314196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910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628" y="214290"/>
            <a:ext cx="3929058" cy="4524315"/>
          </a:xfrm>
          <a:prstGeom prst="rect">
            <a:avLst/>
          </a:prstGeom>
          <a:solidFill>
            <a:schemeClr val="bg1">
              <a:alpha val="37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Io ti prego, stammi vicino </a:t>
            </a:r>
            <a:r>
              <a:rPr lang="it-IT" sz="48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</a:b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ogni passo del mio cammino</a:t>
            </a:r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958" name="Picture 2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4111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9" name="Picture 3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0" name="Picture 4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3811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8" descr="Clicca per immagine full siz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137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9" name="Rettangolo 1"/>
          <p:cNvSpPr>
            <a:spLocks noChangeArrowheads="1"/>
          </p:cNvSpPr>
          <p:nvPr/>
        </p:nvSpPr>
        <p:spPr bwMode="auto">
          <a:xfrm>
            <a:off x="4286250" y="428625"/>
            <a:ext cx="4572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ogni notte,</a:t>
            </a:r>
          </a:p>
          <a:p>
            <a:pPr algn="r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ogni mattino resta accanto </a:t>
            </a:r>
          </a:p>
          <a:p>
            <a:pPr algn="r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a 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Immagine 5" descr="Orme%20sulla%20sabbi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roce-di-cristo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86380" y="0"/>
            <a:ext cx="385762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7693"/>
            <a:ext cx="47863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Noi veniamo a Te,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ti seguiamo, Signor,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solo tu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hai parole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 vita.</a:t>
            </a:r>
          </a:p>
        </p:txBody>
      </p:sp>
    </p:spTree>
    <p:extLst>
      <p:ext uri="{BB962C8B-B14F-4D97-AF65-F5344CB8AC3E}">
        <p14:creationId xmlns:p14="http://schemas.microsoft.com/office/powerpoint/2010/main" xmlns="" val="13592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4000504"/>
            <a:ext cx="8572560" cy="2585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rinascerà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dall’incontro con te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una nuova umanità.</a:t>
            </a:r>
          </a:p>
        </p:txBody>
      </p:sp>
    </p:spTree>
    <p:extLst>
      <p:ext uri="{BB962C8B-B14F-4D97-AF65-F5344CB8AC3E}">
        <p14:creationId xmlns:p14="http://schemas.microsoft.com/office/powerpoint/2010/main" xmlns="" val="19608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2938" y="285750"/>
            <a:ext cx="8501062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</a:rPr>
              <a:t>Nel Nome del Padre, e del Figlio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</a:rPr>
              <a:t>e dello Spirito Santo.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Amen.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dirty="0"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 smtClean="0">
                <a:latin typeface="Calibri" pitchFamily="34" charset="0"/>
              </a:rPr>
              <a:t>Il Signore sia </a:t>
            </a:r>
            <a:r>
              <a:rPr lang="it-IT" sz="4000" dirty="0">
                <a:latin typeface="Calibri" pitchFamily="34" charset="0"/>
              </a:rPr>
              <a:t>con </a:t>
            </a:r>
            <a:r>
              <a:rPr lang="it-IT" sz="4000" dirty="0" smtClean="0">
                <a:latin typeface="Calibri" pitchFamily="34" charset="0"/>
              </a:rPr>
              <a:t>voi</a:t>
            </a:r>
            <a:r>
              <a:rPr lang="it-IT" sz="4000" dirty="0">
                <a:latin typeface="Calibri" pitchFamily="34" charset="0"/>
              </a:rPr>
              <a:t>.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 con il tuo spirito.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2" descr="http://tillilh9821.altervista.org/albums/userpics/10001/sdmas00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ttangolo 1"/>
          <p:cNvSpPr>
            <a:spLocks noChangeArrowheads="1"/>
          </p:cNvSpPr>
          <p:nvPr/>
        </p:nvSpPr>
        <p:spPr bwMode="auto">
          <a:xfrm>
            <a:off x="285750" y="0"/>
            <a:ext cx="8858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4000" b="1">
                <a:latin typeface="Eras Bold ITC" pitchFamily="34" charset="0"/>
              </a:rPr>
              <a:t>Confesso a Dio Onnipotente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e a voi fratelli che ho molto peccato in pensieri,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parole, opere e omissioni.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Per mia colpa, mia colpa,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mia grandissima colpa,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e supplico la Beata sempre Vergine Maria, gli angeli, i Santi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e voi fratelli di pregare per me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il Signore Dio nostro.</a:t>
            </a:r>
            <a:r>
              <a:rPr lang="it-IT" sz="4000">
                <a:latin typeface="Eras Bold ITC" pitchFamily="34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asellaDiTesto 1"/>
          <p:cNvSpPr txBox="1">
            <a:spLocks noChangeArrowheads="1"/>
          </p:cNvSpPr>
          <p:nvPr/>
        </p:nvSpPr>
        <p:spPr bwMode="auto">
          <a:xfrm>
            <a:off x="500063" y="571500"/>
            <a:ext cx="8001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800"/>
              <a:t>Dio Onnipotente </a:t>
            </a:r>
          </a:p>
          <a:p>
            <a:r>
              <a:rPr lang="it-IT" sz="4800"/>
              <a:t>abbia misericordia di noi, perdoni i nostri peccati </a:t>
            </a:r>
          </a:p>
          <a:p>
            <a:r>
              <a:rPr lang="it-IT" sz="4800"/>
              <a:t>e ci conduca alla vita eterna.						</a:t>
            </a:r>
            <a:r>
              <a:rPr lang="it-IT" sz="4800" b="1"/>
              <a:t>Amen. </a:t>
            </a:r>
            <a:endParaRPr lang="it-IT" sz="4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magine 1" descr="Pasqua 2007 00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357187" y="214316"/>
            <a:ext cx="4143375" cy="3786188"/>
          </a:xfrm>
          <a:prstGeom prst="rect">
            <a:avLst/>
          </a:prstGeom>
          <a:solidFill>
            <a:srgbClr val="3333FF">
              <a:alpha val="65098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Gloria, </a:t>
            </a:r>
            <a:r>
              <a:rPr lang="it-IT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gloria</a:t>
            </a: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cielo a Dio </a:t>
            </a:r>
          </a:p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pace in terra </a:t>
            </a:r>
          </a:p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agli uomini </a:t>
            </a:r>
          </a:p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 buona volontà.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86314" y="2928938"/>
            <a:ext cx="4214812" cy="3170237"/>
          </a:xfrm>
          <a:prstGeom prst="rect">
            <a:avLst/>
          </a:prstGeom>
          <a:solidFill>
            <a:srgbClr val="3333FF">
              <a:alpha val="65098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 lodiamo, </a:t>
            </a:r>
          </a:p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 benediciamo, rendiamo grazie per la tua infinita bontà.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magine 1" descr="Pasqua 2007 01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14313" y="714375"/>
            <a:ext cx="3357562" cy="2554288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Signore Dio, Re del cielo, Dio Padre Onnipotente.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214938" y="3143250"/>
            <a:ext cx="3500437" cy="1938338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Signore Dio, Agnello di Dio,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214438" y="5534025"/>
            <a:ext cx="6215062" cy="1323975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abbi pietà, </a:t>
            </a:r>
            <a:r>
              <a:rPr lang="it-IT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pietà</a:t>
            </a: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 noi, </a:t>
            </a:r>
          </a:p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pietà di noi.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magine 1" descr="Pasqua 2007 02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14311" y="142878"/>
            <a:ext cx="4214813" cy="3786188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Gloria, </a:t>
            </a:r>
            <a:r>
              <a:rPr lang="it-IT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gloria</a:t>
            </a: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cielo a Dio </a:t>
            </a:r>
          </a:p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pace in terra </a:t>
            </a:r>
          </a:p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agli uomini </a:t>
            </a:r>
          </a:p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 buona volontà.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86314" y="3143250"/>
            <a:ext cx="4143375" cy="3170238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 adoriamo, </a:t>
            </a:r>
          </a:p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 glorifichiamo, rendiamo grazie per la tua infinita bontà.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85852" y="1428736"/>
            <a:ext cx="6667348" cy="2428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Noi veniamo a Te</a:t>
            </a:r>
            <a:endParaRPr lang="it-IT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9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magine 1" descr="Pasqua 2007 0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14313" y="214313"/>
            <a:ext cx="4500562" cy="5632450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 che togli i peccati del mondo, accogli la nostra supplica. Tu che siedi alla destra del Padre, abbi pietà, </a:t>
            </a:r>
            <a:r>
              <a:rPr lang="it-IT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pietà</a:t>
            </a: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 noi, pietà di noi.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Immagine 1" descr="Pasqua 2007 04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1"/>
          <p:cNvSpPr txBox="1">
            <a:spLocks noChangeArrowheads="1"/>
          </p:cNvSpPr>
          <p:nvPr/>
        </p:nvSpPr>
        <p:spPr bwMode="auto">
          <a:xfrm>
            <a:off x="428625" y="88894"/>
            <a:ext cx="8429625" cy="2554288"/>
          </a:xfrm>
          <a:prstGeom prst="rect">
            <a:avLst/>
          </a:prstGeom>
          <a:solidFill>
            <a:srgbClr val="0000FF">
              <a:alpha val="6470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Perché solo tu il Santo, solo il Signore, solo tu l’Altissimo Gesù; con lo Spirito Santo, nella gloria di Dio Padre Onnipotente. Amen.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7188" y="0"/>
            <a:ext cx="8786812" cy="68627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Preghiamo.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Dio onnipotente, che hai dato a sant'</a:t>
            </a:r>
            <a:r>
              <a:rPr lang="it-IT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Allucio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la grazia di una carità operosa verso gli infermi; fa' che imitandolo nel servizio dei fratelli possiamo essere annoverati fra gli eletti nel regno dei cieli. Per il nostro Signore Gesù Cristo, tuo Figlio, che è Dio, e vive e regna con te, nell'unità dello Spirito Santo, per tutti i secoli dei secoli.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Amen. 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WordArt 5"/>
          <p:cNvSpPr>
            <a:spLocks noChangeArrowheads="1" noChangeShapeType="1" noTextEdit="1"/>
          </p:cNvSpPr>
          <p:nvPr/>
        </p:nvSpPr>
        <p:spPr bwMode="auto">
          <a:xfrm>
            <a:off x="3857625" y="1214438"/>
            <a:ext cx="4392613" cy="453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Liturgia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della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PAROLA</a:t>
            </a:r>
          </a:p>
        </p:txBody>
      </p:sp>
      <p:pic>
        <p:nvPicPr>
          <p:cNvPr id="55299" name="Picture 2" descr="http://www.donbosco-torino.it/image/07/03/08-S_Giovanni_Evangelis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0"/>
            <a:ext cx="305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/>
          </p:cNvSpPr>
          <p:nvPr/>
        </p:nvSpPr>
        <p:spPr bwMode="auto">
          <a:xfrm>
            <a:off x="323528" y="764704"/>
            <a:ext cx="860673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sz="4000" i="1" dirty="0" smtClean="0"/>
              <a:t>Dal libro del profeta Isaia</a:t>
            </a:r>
          </a:p>
          <a:p>
            <a:endParaRPr lang="it-IT" sz="4000" dirty="0" smtClean="0"/>
          </a:p>
          <a:p>
            <a:r>
              <a:rPr lang="it-IT" sz="4000" dirty="0" smtClean="0"/>
              <a:t>Al Signore è piaciuto prostrarlo con dolori. Quando offrirà se stesso in sacrificio di riparazione, vedrà una discendenza, vivrà a lungo, si compirà per mezzo suo la volontà del Signore. 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xmlns="" val="564057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ttangolo 1"/>
          <p:cNvSpPr>
            <a:spLocks noChangeArrowheads="1"/>
          </p:cNvSpPr>
          <p:nvPr/>
        </p:nvSpPr>
        <p:spPr bwMode="auto">
          <a:xfrm>
            <a:off x="285750" y="0"/>
            <a:ext cx="864393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dirty="0" smtClean="0"/>
              <a:t>Dopo il suo intimo tormento vedrà la luce e si sazierà della sua conoscenza; il giusto mio servo giustificherà molti, egli si addosserà le loro iniquità.</a:t>
            </a:r>
          </a:p>
          <a:p>
            <a:pPr algn="just" eaLnBrk="0" hangingPunct="0"/>
            <a:endParaRPr lang="it-IT" sz="4000" dirty="0">
              <a:solidFill>
                <a:srgbClr val="000000"/>
              </a:solidFill>
              <a:cs typeface="Arial" charset="0"/>
            </a:endParaRPr>
          </a:p>
          <a:p>
            <a:pPr algn="just" eaLnBrk="0" hangingPunct="0"/>
            <a:r>
              <a:rPr lang="it-IT" sz="4000" dirty="0">
                <a:solidFill>
                  <a:srgbClr val="000000"/>
                </a:solidFill>
                <a:cs typeface="Arial" charset="0"/>
              </a:rPr>
              <a:t>Parola di Dio.     </a:t>
            </a:r>
          </a:p>
          <a:p>
            <a:pPr algn="r" eaLnBrk="0" hangingPunct="0"/>
            <a:r>
              <a:rPr lang="it-IT" sz="4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Rendiamo grazie a Dio.</a:t>
            </a:r>
            <a:endParaRPr lang="it-IT" sz="40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631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 descr="N:\09 Presentazioni\Anno A\Qumran\Terrasanta 2007\Terrasanta 2007 3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0"/>
            <a:ext cx="87757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6600" b="1" i="1" dirty="0">
                <a:solidFill>
                  <a:srgbClr val="FFFFFF"/>
                </a:solidFill>
                <a:latin typeface="Comic Sans MS" pitchFamily="66" charset="0"/>
                <a:cs typeface="+mn-cs"/>
              </a:rPr>
              <a:t> Salmo responsoriale</a:t>
            </a:r>
            <a:r>
              <a:rPr lang="ca-ES" sz="2800" b="1" i="1" dirty="0">
                <a:solidFill>
                  <a:srgbClr val="FFFFFF"/>
                </a:solidFill>
                <a:latin typeface="Comic Sans MS" pitchFamily="66" charset="0"/>
                <a:cs typeface="+mn-cs"/>
              </a:rPr>
              <a:t> </a:t>
            </a:r>
            <a:endParaRPr lang="ca-ES" sz="6600" b="1" i="1" dirty="0">
              <a:solidFill>
                <a:srgbClr val="FFFFFF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500188" y="3429000"/>
            <a:ext cx="7353300" cy="3170099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 smtClean="0">
                <a:solidFill>
                  <a:srgbClr val="0C14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Retta è la parola del Signore e fedele ogni sua opera. Egli ama la giustizia e il diritto; dell’amore del Signore è piena la terra.</a:t>
            </a:r>
            <a:endParaRPr lang="it-IT" sz="4000" b="1" i="1" dirty="0">
              <a:solidFill>
                <a:srgbClr val="0C14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9552" y="1412776"/>
            <a:ext cx="80425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400" b="1" i="1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 </a:t>
            </a:r>
            <a:r>
              <a:rPr lang="it-IT" sz="4000" b="1" i="1" dirty="0" smtClean="0">
                <a:solidFill>
                  <a:srgbClr val="FF0000"/>
                </a:solidFill>
                <a:latin typeface="Comic Sans MS" pitchFamily="66" charset="0"/>
              </a:rPr>
              <a:t>Donaci, Signore, il tuo amore: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 smtClean="0">
                <a:solidFill>
                  <a:srgbClr val="FF0000"/>
                </a:solidFill>
                <a:latin typeface="Comic Sans MS" pitchFamily="66" charset="0"/>
              </a:rPr>
              <a:t>           in te speriamo.</a:t>
            </a:r>
          </a:p>
        </p:txBody>
      </p:sp>
    </p:spTree>
    <p:extLst>
      <p:ext uri="{BB962C8B-B14F-4D97-AF65-F5344CB8AC3E}">
        <p14:creationId xmlns:p14="http://schemas.microsoft.com/office/powerpoint/2010/main" xmlns="" val="381856194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N:\09 Presentazioni\Anno A\Qumran\Terrasanta 2007\Terrasanta 2007 3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85750" y="2714625"/>
            <a:ext cx="8858250" cy="255454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400" i="1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 </a:t>
            </a:r>
            <a:r>
              <a:rPr lang="it-IT" sz="4000" b="1" i="1" dirty="0" smtClean="0">
                <a:solidFill>
                  <a:srgbClr val="1CFFFF"/>
                </a:solidFill>
                <a:latin typeface="Comic Sans MS" pitchFamily="66" charset="0"/>
              </a:rPr>
              <a:t>Ecco, l’occhio del Signore è su chi lo teme, su chi spera nel suo amore, per liberarlo dalla morte e nutrirlo in tempo di fame.</a:t>
            </a:r>
            <a:endParaRPr lang="ca-ES" sz="4000" b="1" i="1" dirty="0">
              <a:solidFill>
                <a:srgbClr val="73FFF8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520" y="332656"/>
            <a:ext cx="80425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400" b="1" i="1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 </a:t>
            </a:r>
            <a:r>
              <a:rPr lang="it-IT" sz="4000" b="1" i="1" dirty="0" smtClean="0">
                <a:solidFill>
                  <a:srgbClr val="FF0000"/>
                </a:solidFill>
                <a:latin typeface="Comic Sans MS" pitchFamily="66" charset="0"/>
              </a:rPr>
              <a:t>Donaci, Signore, il tuo amore: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 smtClean="0">
                <a:solidFill>
                  <a:srgbClr val="FF0000"/>
                </a:solidFill>
                <a:latin typeface="Comic Sans MS" pitchFamily="66" charset="0"/>
              </a:rPr>
              <a:t>           in te speriamo.</a:t>
            </a:r>
          </a:p>
        </p:txBody>
      </p:sp>
    </p:spTree>
    <p:extLst>
      <p:ext uri="{BB962C8B-B14F-4D97-AF65-F5344CB8AC3E}">
        <p14:creationId xmlns:p14="http://schemas.microsoft.com/office/powerpoint/2010/main" xmlns="" val="95708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N:\09 Presentazioni\Anno A\Qumran\Terrasanta 2007\Terrasanta 2007 3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071563" y="2786063"/>
            <a:ext cx="778986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 smtClean="0">
                <a:solidFill>
                  <a:srgbClr val="FF3554"/>
                </a:solidFill>
                <a:latin typeface="Comic Sans MS" pitchFamily="66" charset="0"/>
              </a:rPr>
              <a:t>L’anima nostra attende il Signore: egli è nostro aiuto e nostro scudo. Su di noi sia il tuo amore, Signore, come da te noi speriamo</a:t>
            </a:r>
            <a:endParaRPr lang="ca-ES" sz="4000" b="1" i="1" dirty="0">
              <a:solidFill>
                <a:srgbClr val="FF3554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552" y="1412776"/>
            <a:ext cx="80425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400" b="1" i="1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 </a:t>
            </a:r>
            <a:r>
              <a:rPr lang="it-IT" sz="4000" b="1" i="1" dirty="0" smtClean="0">
                <a:solidFill>
                  <a:srgbClr val="FF0000"/>
                </a:solidFill>
                <a:latin typeface="Comic Sans MS" pitchFamily="66" charset="0"/>
              </a:rPr>
              <a:t>Donaci, Signore, il tuo amore: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 smtClean="0">
                <a:solidFill>
                  <a:srgbClr val="FF0000"/>
                </a:solidFill>
                <a:latin typeface="Comic Sans MS" pitchFamily="66" charset="0"/>
              </a:rPr>
              <a:t>           in te speriamo.</a:t>
            </a:r>
          </a:p>
        </p:txBody>
      </p:sp>
    </p:spTree>
    <p:extLst>
      <p:ext uri="{BB962C8B-B14F-4D97-AF65-F5344CB8AC3E}">
        <p14:creationId xmlns:p14="http://schemas.microsoft.com/office/powerpoint/2010/main" xmlns="" val="2080591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gocci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71563" y="2611438"/>
            <a:ext cx="8072437" cy="341632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Il Figlio dell’uomo è venuto per servire e dare la propria vita in riscatto per molti.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14282" y="214290"/>
            <a:ext cx="4267200" cy="2362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cs typeface="+mn-cs"/>
              </a:rPr>
              <a:t>Alleluia</a:t>
            </a:r>
          </a:p>
        </p:txBody>
      </p:sp>
    </p:spTree>
    <p:extLst>
      <p:ext uri="{BB962C8B-B14F-4D97-AF65-F5344CB8AC3E}">
        <p14:creationId xmlns:p14="http://schemas.microsoft.com/office/powerpoint/2010/main" xmlns="" val="9526550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roce-di-cristo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86380" y="0"/>
            <a:ext cx="385762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7693"/>
            <a:ext cx="47863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Noi veniamo a Te,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ti seguiamo, Signor,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solo tu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hai parole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 vita.</a:t>
            </a:r>
          </a:p>
        </p:txBody>
      </p:sp>
    </p:spTree>
    <p:extLst>
      <p:ext uri="{BB962C8B-B14F-4D97-AF65-F5344CB8AC3E}">
        <p14:creationId xmlns:p14="http://schemas.microsoft.com/office/powerpoint/2010/main" xmlns="" val="350481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ttangolo 1"/>
          <p:cNvSpPr>
            <a:spLocks noChangeArrowheads="1"/>
          </p:cNvSpPr>
          <p:nvPr/>
        </p:nvSpPr>
        <p:spPr bwMode="auto">
          <a:xfrm>
            <a:off x="3929063" y="1071563"/>
            <a:ext cx="49291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4000">
                <a:solidFill>
                  <a:srgbClr val="000000"/>
                </a:solidFill>
                <a:latin typeface="Calibri" pitchFamily="34" charset="0"/>
                <a:cs typeface="+mn-cs"/>
              </a:rPr>
              <a:t>Il Signore sia con voi.</a:t>
            </a:r>
          </a:p>
          <a:p>
            <a:pPr eaLnBrk="0" hangingPunct="0"/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+mn-cs"/>
              </a:rPr>
              <a:t>E con il tuo spirito.</a:t>
            </a:r>
          </a:p>
          <a:p>
            <a:pPr eaLnBrk="0" hangingPunct="0"/>
            <a:endParaRPr lang="it-IT" sz="4000" b="1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eaLnBrk="0" hangingPunct="0"/>
            <a:r>
              <a:rPr lang="it-IT" sz="4000">
                <a:solidFill>
                  <a:srgbClr val="000000"/>
                </a:solidFill>
                <a:latin typeface="Calibri" pitchFamily="34" charset="0"/>
                <a:cs typeface="+mn-cs"/>
              </a:rPr>
              <a:t>Dal Vangelo </a:t>
            </a:r>
          </a:p>
          <a:p>
            <a:pPr eaLnBrk="0" hangingPunct="0"/>
            <a:r>
              <a:rPr lang="it-IT" sz="4000">
                <a:solidFill>
                  <a:srgbClr val="000000"/>
                </a:solidFill>
                <a:latin typeface="Calibri" pitchFamily="34" charset="0"/>
                <a:cs typeface="+mn-cs"/>
              </a:rPr>
              <a:t>secondo Marco.</a:t>
            </a:r>
          </a:p>
          <a:p>
            <a:pPr eaLnBrk="0" hangingPunct="0"/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+mn-cs"/>
              </a:rPr>
              <a:t>Gloria a te, o Signore. </a:t>
            </a:r>
            <a:endParaRPr lang="it-IT" sz="40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64515" name="Picture 2" descr="C-Index-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0"/>
            <a:ext cx="2887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41011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29ord_d-000"/>
          <p:cNvPicPr>
            <a:picLocks noChangeAspect="1" noChangeArrowheads="1"/>
          </p:cNvPicPr>
          <p:nvPr/>
        </p:nvPicPr>
        <p:blipFill>
          <a:blip r:embed="rId2" cstate="print"/>
          <a:srcRect l="55341" t="11423" r="5336" b="14688"/>
          <a:stretch>
            <a:fillRect/>
          </a:stretch>
        </p:blipFill>
        <p:spPr bwMode="auto">
          <a:xfrm>
            <a:off x="1763688" y="0"/>
            <a:ext cx="47817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29ord_d-001"/>
          <p:cNvPicPr>
            <a:picLocks noChangeAspect="1" noChangeArrowheads="1"/>
          </p:cNvPicPr>
          <p:nvPr/>
        </p:nvPicPr>
        <p:blipFill>
          <a:blip r:embed="rId2" cstate="print"/>
          <a:srcRect r="55634" b="49881"/>
          <a:stretch>
            <a:fillRect/>
          </a:stretch>
        </p:blipFill>
        <p:spPr bwMode="auto">
          <a:xfrm>
            <a:off x="0" y="0"/>
            <a:ext cx="9144000" cy="689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29ord_d-001"/>
          <p:cNvPicPr>
            <a:picLocks noChangeAspect="1" noChangeArrowheads="1"/>
          </p:cNvPicPr>
          <p:nvPr/>
        </p:nvPicPr>
        <p:blipFill>
          <a:blip r:embed="rId2" cstate="print"/>
          <a:srcRect l="44183" b="49652"/>
          <a:stretch>
            <a:fillRect/>
          </a:stretch>
        </p:blipFill>
        <p:spPr bwMode="auto">
          <a:xfrm>
            <a:off x="179512" y="0"/>
            <a:ext cx="8800466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29ord_d-001"/>
          <p:cNvPicPr>
            <a:picLocks noChangeAspect="1" noChangeArrowheads="1"/>
          </p:cNvPicPr>
          <p:nvPr/>
        </p:nvPicPr>
        <p:blipFill>
          <a:blip r:embed="rId2" cstate="print"/>
          <a:srcRect t="49184" r="49550"/>
          <a:stretch>
            <a:fillRect/>
          </a:stretch>
        </p:blipFill>
        <p:spPr bwMode="auto">
          <a:xfrm>
            <a:off x="0" y="-1"/>
            <a:ext cx="8892480" cy="68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29ord_d-001"/>
          <p:cNvPicPr>
            <a:picLocks noChangeAspect="1" noChangeArrowheads="1"/>
          </p:cNvPicPr>
          <p:nvPr/>
        </p:nvPicPr>
        <p:blipFill>
          <a:blip r:embed="rId2" cstate="print"/>
          <a:srcRect l="50627" t="49184" r="2682"/>
          <a:stretch>
            <a:fillRect/>
          </a:stretch>
        </p:blipFill>
        <p:spPr bwMode="auto">
          <a:xfrm>
            <a:off x="251520" y="0"/>
            <a:ext cx="8172400" cy="682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18375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WordArt 5"/>
          <p:cNvSpPr>
            <a:spLocks noChangeArrowheads="1" noChangeShapeType="1" noTextEdit="1"/>
          </p:cNvSpPr>
          <p:nvPr/>
        </p:nvSpPr>
        <p:spPr bwMode="auto">
          <a:xfrm>
            <a:off x="0" y="5810250"/>
            <a:ext cx="9144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pt-BR" sz="3600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Lode a te, o Cristo.</a:t>
            </a:r>
            <a:endParaRPr lang="it-IT" sz="3600" kern="1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path path="rect">
                  <a:fillToRect l="50000" t="50000" r="50000" b="50000"/>
                </a:path>
              </a:gradFill>
              <a:latin typeface="Times New Roman"/>
              <a:cs typeface="Times New Roman"/>
            </a:endParaRPr>
          </a:p>
        </p:txBody>
      </p:sp>
      <p:sp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>
            <a:off x="5429250" y="214313"/>
            <a:ext cx="3524250" cy="5300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+mn-cs"/>
              </a:rPr>
              <a:t>Parola</a:t>
            </a:r>
          </a:p>
          <a:p>
            <a:pPr algn="ctr"/>
            <a:r>
              <a:rPr lang="it-IT" sz="3600" kern="1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+mn-cs"/>
              </a:rPr>
              <a:t>del</a:t>
            </a:r>
          </a:p>
          <a:p>
            <a:pPr algn="ctr"/>
            <a:r>
              <a:rPr lang="it-IT" sz="3600" kern="1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+mn-cs"/>
              </a:rPr>
              <a:t>Signore.</a:t>
            </a:r>
          </a:p>
        </p:txBody>
      </p:sp>
      <p:pic>
        <p:nvPicPr>
          <p:cNvPr id="4" name="Picture 4" descr="https://disegni.qumran2.net/miniature/ff/7550_7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68673" cy="5661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73928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:\01 Disegni da copiare\Santi\Allucio Stefanelli col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0"/>
            <a:ext cx="4714875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0"/>
            <a:ext cx="892968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Credo in un solo Dio, Padre onnipotente, creatore del cielo e della terra, di tutte le cose visibili e invisibili. Credo in un solo Signore, Gesù Cristo, unigenito Figlio di Dio, nato dal Padre prima di tutti i secoli: Dio da Dio, Luce da Luce, Dio vero da Dio vero, generato, non creato, della stessa sostanza del Padre; per mezzo di lui tutte le cose sono state create. 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50" y="0"/>
            <a:ext cx="8858250" cy="68627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 noi uomini e per la nostra salvezza discese dal cielo, e </a:t>
            </a: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 opera dello Spirito santo si è incarnato nel seno della vergine Maria e si è fatto uomo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Fu crocifisso per noi sotto </a:t>
            </a:r>
            <a:r>
              <a:rPr lang="it-IT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Ponzio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Pilato, morì e fu sepolto. Il terzo giorno è risuscitato, secondo le Scritture, è salito al cielo, siede alla destra del Padre. E di nuovo verrà, nella gloria, per giudicare i vivi e i morti, e il suo regno non avrà fine. </a:t>
            </a:r>
            <a:endParaRPr lang="it-IT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4000504"/>
            <a:ext cx="8572560" cy="2585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rinascerà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dall’incontro con te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una nuova umanità.</a:t>
            </a:r>
          </a:p>
        </p:txBody>
      </p:sp>
    </p:spTree>
    <p:extLst>
      <p:ext uri="{BB962C8B-B14F-4D97-AF65-F5344CB8AC3E}">
        <p14:creationId xmlns:p14="http://schemas.microsoft.com/office/powerpoint/2010/main" xmlns="" val="385756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0"/>
            <a:ext cx="892968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Credo nello Spirito Santo, che è Signore e dà la vita, e procede dal Padre e dal Figlio. Con il Padre e il Figlio è adorato e glorificato, e ha parlato per mezzo dei profeti. Credo la Chiesa, una santa cattolica e apostolica. Professo un solo battesimo per il perdono dei peccati. Aspetto la risurrezione dei morti e la vita del mondo che verrà. Amen.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it-IT" dirty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0000">
              <a:schemeClr val="bg1"/>
            </a:gs>
            <a:gs pos="44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 descr="C:\Users\Fede\Desktop\ab_acqua_blue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535753" y="2367171"/>
            <a:ext cx="8072494" cy="110799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cap="all" dirty="0">
                <a:ln>
                  <a:solidFill>
                    <a:prstClr val="black"/>
                  </a:solidFill>
                </a:ln>
                <a:solidFill>
                  <a:srgbClr val="4F81BD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ACQUA SIAMO NOI</a:t>
            </a:r>
          </a:p>
        </p:txBody>
      </p:sp>
      <p:pic>
        <p:nvPicPr>
          <p:cNvPr id="4" name="Picture 3" descr="C:\Users\Fede\Desktop\ab_acqua_blue.jpg"/>
          <p:cNvPicPr>
            <a:picLocks noChangeAspect="1" noChangeArrowheads="1"/>
          </p:cNvPicPr>
          <p:nvPr/>
        </p:nvPicPr>
        <p:blipFill>
          <a:blip r:embed="rId3" cstate="email">
            <a:lum bright="40000"/>
          </a:blip>
          <a:srcRect/>
          <a:stretch>
            <a:fillRect/>
          </a:stretch>
        </p:blipFill>
        <p:spPr bwMode="auto">
          <a:xfrm>
            <a:off x="-142908" y="-142900"/>
            <a:ext cx="1571636" cy="942981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30229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5" descr="C:\Users\Fede\Desktop\Morigerati-Sorgente Mulino Vecchio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42875" y="142875"/>
            <a:ext cx="6072188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Acqua siamo noi,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dall'antica Sorgente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veniamo,</a:t>
            </a:r>
          </a:p>
        </p:txBody>
      </p:sp>
    </p:spTree>
    <p:extLst>
      <p:ext uri="{BB962C8B-B14F-4D97-AF65-F5344CB8AC3E}">
        <p14:creationId xmlns:p14="http://schemas.microsoft.com/office/powerpoint/2010/main" xmlns="" val="1902589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Fede\Desktop\R_cascat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3071813" y="0"/>
            <a:ext cx="6072187" cy="301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fiumi siamo noi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i ruscelli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mettono insieme,</a:t>
            </a:r>
          </a:p>
        </p:txBody>
      </p:sp>
    </p:spTree>
    <p:extLst>
      <p:ext uri="{BB962C8B-B14F-4D97-AF65-F5344CB8AC3E}">
        <p14:creationId xmlns:p14="http://schemas.microsoft.com/office/powerpoint/2010/main" xmlns="" val="41035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Fede\Desktop\bevanox.jpg_20061228184445_bevanox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14313" y="214313"/>
            <a:ext cx="6072187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mari siamo noi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i torrenti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danno la mano,</a:t>
            </a:r>
          </a:p>
        </p:txBody>
      </p:sp>
    </p:spTree>
    <p:extLst>
      <p:ext uri="{BB962C8B-B14F-4D97-AF65-F5344CB8AC3E}">
        <p14:creationId xmlns:p14="http://schemas.microsoft.com/office/powerpoint/2010/main" xmlns="" val="887291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Fede\Desktop\bambini gesu mola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9188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747" name="Picture 3" descr="C:\Users\Fede\Desktop\Alassio_l'alb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-142900"/>
            <a:ext cx="4929190" cy="714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4929188" y="2500313"/>
            <a:ext cx="4071937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vita nuova c'è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Gesù è in mezzo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noi.</a:t>
            </a:r>
          </a:p>
        </p:txBody>
      </p:sp>
    </p:spTree>
    <p:extLst>
      <p:ext uri="{BB962C8B-B14F-4D97-AF65-F5344CB8AC3E}">
        <p14:creationId xmlns:p14="http://schemas.microsoft.com/office/powerpoint/2010/main" xmlns="" val="2543746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Fede\Desktop\moofushi_-m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14313" y="3714750"/>
            <a:ext cx="8786812" cy="301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allora diamoci la mano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tutti insieme camminiamo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 un oceano di pace nascerà.</a:t>
            </a:r>
          </a:p>
        </p:txBody>
      </p:sp>
    </p:spTree>
    <p:extLst>
      <p:ext uri="{BB962C8B-B14F-4D97-AF65-F5344CB8AC3E}">
        <p14:creationId xmlns:p14="http://schemas.microsoft.com/office/powerpoint/2010/main" xmlns="" val="3254370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Fede\Desktop\acq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77800" y="3786188"/>
            <a:ext cx="878840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l'egoismo cancelliamo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 cuore limpido sentiamo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è Dio che bagna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suo amor l'umanità.</a:t>
            </a:r>
          </a:p>
        </p:txBody>
      </p:sp>
    </p:spTree>
    <p:extLst>
      <p:ext uri="{BB962C8B-B14F-4D97-AF65-F5344CB8AC3E}">
        <p14:creationId xmlns:p14="http://schemas.microsoft.com/office/powerpoint/2010/main" xmlns="" val="1461217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Fede\Desktop\Cielo_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77800" y="128588"/>
            <a:ext cx="878840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Su nel cielo c'è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Dio Padre che vive per l'uomo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crea tutti noi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e ci ama di amore infinito,</a:t>
            </a:r>
          </a:p>
        </p:txBody>
      </p:sp>
    </p:spTree>
    <p:extLst>
      <p:ext uri="{BB962C8B-B14F-4D97-AF65-F5344CB8AC3E}">
        <p14:creationId xmlns:p14="http://schemas.microsoft.com/office/powerpoint/2010/main" xmlns="" val="3904629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Fede\Desktop\bambini gesu mola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9188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4357686" y="142852"/>
            <a:ext cx="4786314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 figli siamo noi e fratelli di Cristo Signore,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   vita nuova c'è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   quando Lui è in mezzo a noi.</a:t>
            </a:r>
          </a:p>
        </p:txBody>
      </p:sp>
    </p:spTree>
    <p:extLst>
      <p:ext uri="{BB962C8B-B14F-4D97-AF65-F5344CB8AC3E}">
        <p14:creationId xmlns:p14="http://schemas.microsoft.com/office/powerpoint/2010/main" xmlns="" val="100626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4500570"/>
            <a:ext cx="828677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Tu, maestro degli uomini,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 ci chiami all’ascolto</a:t>
            </a:r>
          </a:p>
        </p:txBody>
      </p:sp>
    </p:spTree>
    <p:extLst>
      <p:ext uri="{BB962C8B-B14F-4D97-AF65-F5344CB8AC3E}">
        <p14:creationId xmlns:p14="http://schemas.microsoft.com/office/powerpoint/2010/main" xmlns="" val="19180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Fede\Desktop\girotondo-multietn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14313" y="3714750"/>
            <a:ext cx="8786812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allora diamoci la mano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tutti insieme camminiamo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 un oceano di pace nascerà.</a:t>
            </a:r>
          </a:p>
        </p:txBody>
      </p:sp>
    </p:spTree>
    <p:extLst>
      <p:ext uri="{BB962C8B-B14F-4D97-AF65-F5344CB8AC3E}">
        <p14:creationId xmlns:p14="http://schemas.microsoft.com/office/powerpoint/2010/main" xmlns="" val="2560264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Fede\Desktop\acq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77800" y="3786188"/>
            <a:ext cx="878840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l'egoismo cancelliamo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un cuore limpido sentiamo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è Dio che bagna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suo amor l'umanità.</a:t>
            </a:r>
          </a:p>
        </p:txBody>
      </p:sp>
    </p:spTree>
    <p:extLst>
      <p:ext uri="{BB962C8B-B14F-4D97-AF65-F5344CB8AC3E}">
        <p14:creationId xmlns:p14="http://schemas.microsoft.com/office/powerpoint/2010/main" xmlns="" val="3143361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 descr="C:\Users\Fede\Desktop\mareIM000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66" name="Picture 2" descr="C:\Users\Fede\Desktop\y1pNKMbA6cyv4ihE4NXyw2QqanNr8CH29XOTuLAIn0gnH-PcQbsvq4geZWsTsu_1D_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3500438"/>
            <a:ext cx="428625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142875" y="142875"/>
            <a:ext cx="8643938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Nuova umanità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oggi nasce da chi crede in Lui,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nuovi siamo noi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l'amore è la legge di vita,</a:t>
            </a:r>
          </a:p>
        </p:txBody>
      </p:sp>
    </p:spTree>
    <p:extLst>
      <p:ext uri="{BB962C8B-B14F-4D97-AF65-F5344CB8AC3E}">
        <p14:creationId xmlns:p14="http://schemas.microsoft.com/office/powerpoint/2010/main" xmlns="" val="1918365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Fede\Desktop\prima_comunione.gif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357188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14282" y="214290"/>
            <a:ext cx="607223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>
                  <a:solidFill>
                    <a:prstClr val="black"/>
                  </a:solidFill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figli siamo noi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>
                  <a:solidFill>
                    <a:prstClr val="black"/>
                  </a:solidFill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non siamo divisi da niente,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>
                  <a:solidFill>
                    <a:prstClr val="black"/>
                  </a:solidFill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vita eterna c'è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>
                  <a:solidFill>
                    <a:prstClr val="black"/>
                  </a:solidFill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Lui è dentro di noi.</a:t>
            </a:r>
          </a:p>
        </p:txBody>
      </p:sp>
      <p:pic>
        <p:nvPicPr>
          <p:cNvPr id="293890" name="Picture 2" descr="C:\Users\Fede\Desktop\eucaresti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428868"/>
            <a:ext cx="2857500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44189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Fede\Desktop\girotondo-multietn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14313" y="3714750"/>
            <a:ext cx="8786812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allora diamoci la mano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tutti insieme camminiamo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 un oceano di pace nascerà.</a:t>
            </a:r>
          </a:p>
        </p:txBody>
      </p:sp>
    </p:spTree>
    <p:extLst>
      <p:ext uri="{BB962C8B-B14F-4D97-AF65-F5344CB8AC3E}">
        <p14:creationId xmlns:p14="http://schemas.microsoft.com/office/powerpoint/2010/main" xmlns="" val="2282618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Fede\Desktop\acq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77800" y="3786188"/>
            <a:ext cx="878840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l'egoismo cancelliamo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un cuore limpido sentiamo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è Dio che bagna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suo amor l'umanità.</a:t>
            </a:r>
          </a:p>
        </p:txBody>
      </p:sp>
    </p:spTree>
    <p:extLst>
      <p:ext uri="{BB962C8B-B14F-4D97-AF65-F5344CB8AC3E}">
        <p14:creationId xmlns:p14="http://schemas.microsoft.com/office/powerpoint/2010/main" xmlns="" val="3771223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radikon.it/foto-album/vendemmia2005-0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/>
          </p:cNvSpPr>
          <p:nvPr/>
        </p:nvSpPr>
        <p:spPr bwMode="auto">
          <a:xfrm>
            <a:off x="285720" y="-195967"/>
            <a:ext cx="8861455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it-IT" sz="4400" dirty="0">
                <a:latin typeface="Times New Roman" pitchFamily="18" charset="0"/>
                <a:cs typeface="Times New Roman" pitchFamily="18" charset="0"/>
              </a:rPr>
              <a:t>Il Signore sia con voi.</a:t>
            </a:r>
            <a:endParaRPr lang="it-IT" sz="4400" dirty="0"/>
          </a:p>
          <a:p>
            <a:pPr algn="just" eaLnBrk="0" hangingPunct="0"/>
            <a:r>
              <a:rPr lang="it-IT" sz="4400" b="1" dirty="0">
                <a:latin typeface="Times New Roman" pitchFamily="18" charset="0"/>
                <a:cs typeface="Times New Roman" pitchFamily="18" charset="0"/>
              </a:rPr>
              <a:t>E con il tuo spirito. </a:t>
            </a:r>
            <a:endParaRPr lang="it-IT" sz="4400" dirty="0"/>
          </a:p>
          <a:p>
            <a:pPr algn="just" eaLnBrk="0" hangingPunct="0"/>
            <a:endParaRPr lang="it-IT" sz="4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it-IT" sz="4400" dirty="0">
                <a:latin typeface="Times New Roman" pitchFamily="18" charset="0"/>
                <a:cs typeface="Times New Roman" pitchFamily="18" charset="0"/>
              </a:rPr>
              <a:t>In alto i nostri cuori.</a:t>
            </a:r>
            <a:endParaRPr lang="it-IT" sz="4400" dirty="0"/>
          </a:p>
          <a:p>
            <a:pPr algn="just" eaLnBrk="0" hangingPunct="0"/>
            <a:r>
              <a:rPr lang="it-IT" sz="4400" b="1" dirty="0">
                <a:latin typeface="Times New Roman" pitchFamily="18" charset="0"/>
                <a:cs typeface="Times New Roman" pitchFamily="18" charset="0"/>
              </a:rPr>
              <a:t>Sono rivolti al Signore. </a:t>
            </a:r>
            <a:endParaRPr lang="it-IT" sz="4400" dirty="0"/>
          </a:p>
          <a:p>
            <a:pPr algn="just" eaLnBrk="0" hangingPunct="0"/>
            <a:endParaRPr lang="it-IT" sz="4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it-IT" sz="4400" dirty="0">
                <a:latin typeface="Times New Roman" pitchFamily="18" charset="0"/>
                <a:cs typeface="Times New Roman" pitchFamily="18" charset="0"/>
              </a:rPr>
              <a:t>Rendiamo grazie al Signore nostro Dio.</a:t>
            </a:r>
            <a:endParaRPr lang="it-IT" sz="4400" dirty="0"/>
          </a:p>
          <a:p>
            <a:pPr algn="just" eaLnBrk="0" hangingPunct="0"/>
            <a:r>
              <a:rPr lang="it-IT" sz="4400" b="1" dirty="0">
                <a:cs typeface="Times New Roman" pitchFamily="18" charset="0"/>
              </a:rPr>
              <a:t>È</a:t>
            </a:r>
            <a:r>
              <a:rPr lang="it-IT" sz="4400" b="1" dirty="0">
                <a:latin typeface="Times New Roman" pitchFamily="18" charset="0"/>
                <a:cs typeface="Times New Roman" pitchFamily="18" charset="0"/>
              </a:rPr>
              <a:t> cosa buona e giusta. </a:t>
            </a:r>
            <a:endParaRPr lang="it-IT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6" descr="1692_N51_st"/>
          <p:cNvPicPr>
            <a:picLocks noChangeAspect="1" noChangeArrowheads="1"/>
          </p:cNvPicPr>
          <p:nvPr/>
        </p:nvPicPr>
        <p:blipFill>
          <a:blip r:embed="rId2" cstate="email">
            <a:lum bright="6000"/>
          </a:blip>
          <a:srcRect/>
          <a:stretch>
            <a:fillRect/>
          </a:stretch>
        </p:blipFill>
        <p:spPr bwMode="auto">
          <a:xfrm>
            <a:off x="4643438" y="41275"/>
            <a:ext cx="4500562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57188" y="2214563"/>
            <a:ext cx="66436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Santo, </a:t>
            </a:r>
            <a:r>
              <a:rPr lang="it-IT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Santo</a:t>
            </a: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Osanna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Santo, </a:t>
            </a:r>
            <a:r>
              <a:rPr lang="it-IT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Santo</a:t>
            </a: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Osanna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928670"/>
            <a:ext cx="35719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rinnovi con noi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l’alleanza d’amore infinito.</a:t>
            </a:r>
          </a:p>
        </p:txBody>
      </p:sp>
      <p:pic>
        <p:nvPicPr>
          <p:cNvPr id="3" name="Immagine 2" descr="3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214290"/>
            <a:ext cx="5214942" cy="650083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5594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 descr="fd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500188" y="3429000"/>
            <a:ext cx="7000875" cy="2554288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9" descr="luc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500188" y="357188"/>
            <a:ext cx="6643712" cy="255428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I cieli e la terra o Signore, </a:t>
            </a:r>
          </a:p>
          <a:p>
            <a:pPr eaLnBrk="0" hangingPunct="0"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sono pieni di Te</a:t>
            </a:r>
          </a:p>
          <a:p>
            <a:pPr eaLnBrk="0" hangingPunct="0"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I cieli e la terra o Signore, </a:t>
            </a:r>
          </a:p>
          <a:p>
            <a:pPr eaLnBrk="0" hangingPunct="0"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sono pieni di 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5" descr="fd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500188" y="3429000"/>
            <a:ext cx="7000875" cy="2554288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028" descr="resus8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785813" y="2786063"/>
            <a:ext cx="7786687" cy="2554287"/>
          </a:xfrm>
          <a:prstGeom prst="rect">
            <a:avLst/>
          </a:prstGeom>
          <a:solidFill>
            <a:srgbClr val="FFFF66">
              <a:alpha val="63137"/>
            </a:srgb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Benedetto colui che viene,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nel nome del Signor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Benedetto colui che viene,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nel nome del Signor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5" descr="fd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500188" y="3429000"/>
            <a:ext cx="7000875" cy="2554288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Immagine 3" descr="Eucaristia 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0"/>
            <a:ext cx="6954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357188" y="642938"/>
            <a:ext cx="8786812" cy="3170237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400" dirty="0">
                <a:latin typeface="Times" charset="0"/>
              </a:rPr>
              <a:t>Mistero della fede.</a:t>
            </a:r>
          </a:p>
          <a:p>
            <a:pPr eaLnBrk="0" hangingPunct="0">
              <a:defRPr/>
            </a:pPr>
            <a:endParaRPr lang="it-IT" dirty="0">
              <a:latin typeface="Times" charset="0"/>
            </a:endParaRP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Annunziamo la tua morte, Signore,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proclamiamo la tua risurrezione,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nell'attesa della tua venuta.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Immagine 2" descr="0015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0"/>
            <a:ext cx="750093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75" y="285750"/>
            <a:ext cx="7450138" cy="55086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Per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con Cristo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e in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 te, Dio Padre onnipotente,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nell'unità dello Spirito Santo,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ogni onore e gloria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per tutti i secoli dei secoli.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r"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Amen.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roce-di-cristo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86380" y="0"/>
            <a:ext cx="385762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7693"/>
            <a:ext cx="47863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Noi veniamo a Te,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ti seguiamo, Signor,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solo tu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hai parole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 vita.</a:t>
            </a:r>
          </a:p>
        </p:txBody>
      </p:sp>
    </p:spTree>
    <p:extLst>
      <p:ext uri="{BB962C8B-B14F-4D97-AF65-F5344CB8AC3E}">
        <p14:creationId xmlns:p14="http://schemas.microsoft.com/office/powerpoint/2010/main" xmlns="" val="5396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7" descr="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1"/>
          <p:cNvSpPr>
            <a:spLocks noChangeArrowheads="1"/>
          </p:cNvSpPr>
          <p:nvPr/>
        </p:nvSpPr>
        <p:spPr bwMode="auto">
          <a:xfrm>
            <a:off x="214313" y="314525"/>
            <a:ext cx="8715405" cy="6186309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Padre nostro, che sei nei cieli, </a:t>
            </a:r>
          </a:p>
          <a:p>
            <a:pPr algn="just" eaLnBrk="0" hangingPunct="0"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sia santificato il tuo nome, </a:t>
            </a:r>
          </a:p>
          <a:p>
            <a:pPr algn="just" eaLnBrk="0" hangingPunct="0"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venga il tuo regno, </a:t>
            </a:r>
          </a:p>
          <a:p>
            <a:pPr algn="just" eaLnBrk="0" hangingPunct="0"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sia fatta la tua volontà, </a:t>
            </a:r>
          </a:p>
          <a:p>
            <a:pPr algn="just" eaLnBrk="0" hangingPunct="0"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come in cielo così in terra. </a:t>
            </a:r>
          </a:p>
          <a:p>
            <a:pPr algn="just" eaLnBrk="0" hangingPunct="0"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Dacci oggi il nostro pane quotidiano, </a:t>
            </a:r>
          </a:p>
          <a:p>
            <a:pPr algn="just" eaLnBrk="0" hangingPunct="0"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 rimetti a noi i nostri debiti </a:t>
            </a:r>
          </a:p>
          <a:p>
            <a:pPr algn="just" eaLnBrk="0" hangingPunct="0"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come noi li rimettiamo </a:t>
            </a:r>
          </a:p>
          <a:p>
            <a:pPr algn="just" eaLnBrk="0" hangingPunct="0"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ai nostri debitori, </a:t>
            </a:r>
          </a:p>
          <a:p>
            <a:pPr algn="just" eaLnBrk="0" hangingPunct="0"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 non ci indurre in tentazione, </a:t>
            </a:r>
          </a:p>
          <a:p>
            <a:pPr algn="just" eaLnBrk="0" hangingPunct="0"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 liberaci dal male.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0" descr="http://tillilh9821.altervista.org/albums/userpics/10001/lwjas01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949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6143625" y="857250"/>
            <a:ext cx="3000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Tuo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è il regno,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tua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la potenza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e la gloria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nei secoli.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lomba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7938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43550" y="1143000"/>
            <a:ext cx="37211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    La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    pace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    viene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dall'alto</a:t>
            </a:r>
            <a:endParaRPr lang="it-IT" sz="6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1667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trombosi.org/cuore2004b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57938" y="142875"/>
            <a:ext cx="29622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entra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nel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cuore, </a:t>
            </a:r>
            <a:endParaRPr lang="it-IT" sz="6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0432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2938" y="1285875"/>
            <a:ext cx="3000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si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vede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sul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volto</a:t>
            </a:r>
            <a:r>
              <a:rPr lang="it-IT" sz="660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6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8194" name="Picture 2" descr="C:\Users\Fede\Desktop\17953_309784396372_159046991372_4020924_5194744_n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7944" y="-21153"/>
            <a:ext cx="5144120" cy="692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9397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nuovasiloe.it/immagini/mani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831504">
            <a:off x="1073151" y="-430213"/>
            <a:ext cx="467995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1813" y="1785938"/>
            <a:ext cx="35321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 Ora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  ti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  stringo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la mano </a:t>
            </a:r>
            <a:endParaRPr lang="it-IT" sz="6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6093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ede\Desktop\IMG_0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2000" y="1592856"/>
            <a:ext cx="7200000" cy="3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909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5750" y="357188"/>
            <a:ext cx="76247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sono più solo</a:t>
            </a:r>
            <a:endParaRPr lang="it-IT" sz="660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909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3425" y="4929188"/>
            <a:ext cx="8299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sei più lontano</a:t>
            </a:r>
            <a:endParaRPr lang="it-IT" sz="660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3507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ede\Desktop\AmicoGesu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404196" y="1916833"/>
            <a:ext cx="6335608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Rettangolo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1561" y="-27384"/>
            <a:ext cx="8860878" cy="2123658"/>
          </a:xfrm>
          <a:prstGeom prst="rect">
            <a:avLst/>
          </a:prstGeom>
          <a:solidFill>
            <a:srgbClr val="FFFFFF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Questa </a:t>
            </a:r>
            <a:r>
              <a:rPr lang="it-IT" sz="6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amicizia</a:t>
            </a:r>
          </a:p>
          <a:p>
            <a:pPr algn="ctr" eaLnBrk="0" hangingPunct="0"/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attorno al Signore </a:t>
            </a:r>
            <a:r>
              <a:rPr lang="it-IT" sz="6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it-IT" sz="2400" dirty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4345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4000504"/>
            <a:ext cx="8572560" cy="2585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rinascerà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dall’incontro con te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una nuova umanità.</a:t>
            </a:r>
          </a:p>
        </p:txBody>
      </p:sp>
    </p:spTree>
    <p:extLst>
      <p:ext uri="{BB962C8B-B14F-4D97-AF65-F5344CB8AC3E}">
        <p14:creationId xmlns:p14="http://schemas.microsoft.com/office/powerpoint/2010/main" xmlns="" val="21743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ede\Desktop\Gesu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1597" y="332656"/>
            <a:ext cx="6588224" cy="687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5235" name="Rettangolo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98156" y="1071546"/>
            <a:ext cx="3580619" cy="2123658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può finire.</a:t>
            </a:r>
          </a:p>
        </p:txBody>
      </p:sp>
      <p:sp>
        <p:nvSpPr>
          <p:cNvPr id="5" name="Rettangolo 4"/>
          <p:cNvSpPr/>
          <p:nvPr>
            <p:custDataLst>
              <p:tags r:id="rId3"/>
            </p:custDataLst>
          </p:nvPr>
        </p:nvSpPr>
        <p:spPr>
          <a:xfrm>
            <a:off x="3047519" y="-36450"/>
            <a:ext cx="6113212" cy="1107996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è</a:t>
            </a:r>
            <a:r>
              <a:rPr lang="it-IT" sz="66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troppo </a:t>
            </a:r>
            <a:r>
              <a:rPr lang="it-IT" sz="6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grande</a:t>
            </a:r>
            <a:endParaRPr lang="it-IT" sz="6600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4495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lomba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7938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43550" y="1143000"/>
            <a:ext cx="37211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    La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    pace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    viene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dall'alto</a:t>
            </a:r>
            <a:endParaRPr lang="it-IT" sz="6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0499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trombosi.org/cuore2004b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57938" y="142875"/>
            <a:ext cx="29622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entra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nel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cuore, </a:t>
            </a:r>
            <a:endParaRPr lang="it-IT" sz="6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4366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ede\Desktop\bimbi20bianco20e20nero20pace3r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210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5777388"/>
            <a:ext cx="9144000" cy="11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it-IT" sz="6600" b="1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si vede sul volto</a:t>
            </a:r>
            <a:r>
              <a:rPr lang="it-IT" sz="6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66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3764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nuovasiloe.it/immagini/mani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831504">
            <a:off x="1073151" y="-430213"/>
            <a:ext cx="467995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1813" y="1785938"/>
            <a:ext cx="35321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 Ora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  ti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  stringo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la mano </a:t>
            </a:r>
            <a:endParaRPr lang="it-IT" sz="6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6068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ede\Desktop\IMG_0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2000" y="1592856"/>
            <a:ext cx="7200000" cy="3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625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9619" y="357188"/>
            <a:ext cx="76247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it-IT" sz="6600" b="1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sono più solo</a:t>
            </a:r>
            <a:endParaRPr lang="it-IT" sz="6600" dirty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2275" y="4929188"/>
            <a:ext cx="8299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it-IT" sz="6600" b="1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sei più lontano</a:t>
            </a:r>
            <a:endParaRPr lang="it-IT" sz="6600" dirty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3363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357188" y="0"/>
            <a:ext cx="76438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000" b="1" dirty="0">
                <a:latin typeface="Arial" pitchFamily="34" charset="0"/>
                <a:ea typeface="Times New Roman" pitchFamily="18" charset="0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abbi pietà di noi.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abbi pietà di noi.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dona a noi la pace.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785813" y="428625"/>
            <a:ext cx="73580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</a:rPr>
              <a:t>Beati gli invitati </a:t>
            </a:r>
          </a:p>
          <a:p>
            <a:pPr algn="just" eaLnBrk="0" hangingPunct="0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</a:rPr>
              <a:t>alla Cena del Signore. </a:t>
            </a:r>
          </a:p>
          <a:p>
            <a:pPr algn="just" eaLnBrk="0" hangingPunct="0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</a:rPr>
              <a:t>Ecco l’agnello di Dio, </a:t>
            </a:r>
          </a:p>
          <a:p>
            <a:pPr algn="just" eaLnBrk="0" hangingPunct="0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</a:rPr>
              <a:t>che toglie i peccati del mondo.</a:t>
            </a:r>
          </a:p>
          <a:p>
            <a:pPr algn="just" eaLnBrk="0" hangingPunct="0">
              <a:defRPr/>
            </a:pPr>
            <a:endParaRPr lang="it-IT" sz="1600" dirty="0">
              <a:latin typeface="Arial" pitchFamily="34" charset="0"/>
            </a:endParaRP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O Signore, non son degno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di partecipare alla tua mensa: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ma di’ soltanto una parola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e io sarò salvato.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Testimoni dell’amore</a:t>
            </a:r>
            <a:endParaRPr lang="it-IT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65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123456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00562" y="500042"/>
            <a:ext cx="4643438" cy="54292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1428736"/>
            <a:ext cx="4286248" cy="30469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Tu, speranza degli uomini,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 ci apri alla vita,</a:t>
            </a:r>
          </a:p>
        </p:txBody>
      </p:sp>
    </p:spTree>
    <p:extLst>
      <p:ext uri="{BB962C8B-B14F-4D97-AF65-F5344CB8AC3E}">
        <p14:creationId xmlns:p14="http://schemas.microsoft.com/office/powerpoint/2010/main" xmlns="" val="15643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3857628"/>
            <a:ext cx="7715304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Testimoni dell'amore, testimoni del Signore, siamo il popolo di Dio e annunciamo il regno suo.</a:t>
            </a:r>
            <a:endParaRPr lang="it-IT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58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4414" y="3214686"/>
            <a:ext cx="7358114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it-IT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Annunciamo la sua pace, la speranza della Croce che lo Spirito di Dio dona a questa umanità.</a:t>
            </a:r>
            <a:endParaRPr lang="it-IT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22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472" y="3714752"/>
            <a:ext cx="8001056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Il tuo Spirito, Signore, in ogni tempo ci fa segno del tuo amore per il mondo.</a:t>
            </a:r>
          </a:p>
          <a:p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 la gente noi viviamo la tua missione nella fede che ci fa condivisione</a:t>
            </a:r>
            <a:r>
              <a:rPr lang="it-IT" sz="3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it-IT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13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3857628"/>
            <a:ext cx="7715304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Testimoni dell'amore, testimoni del Signore, siamo il popolo di Dio e annunciamo il regno suo.</a:t>
            </a:r>
            <a:endParaRPr lang="it-IT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59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57224" y="3214686"/>
            <a:ext cx="7715304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it-IT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Annunciamo la sua pace, la speranza della Croce che lo Spirito di Dio dona a questa umanità.</a:t>
            </a:r>
            <a:endParaRPr lang="it-IT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586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3143248"/>
            <a:ext cx="7929618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Parola della vita noi proclamiamo e la storia del tuo amore raccontiamo. Tra la gente noi viviamo una certezza: che tu offri ad ogni uomo giorni di grazia. </a:t>
            </a:r>
          </a:p>
        </p:txBody>
      </p:sp>
    </p:spTree>
    <p:extLst>
      <p:ext uri="{BB962C8B-B14F-4D97-AF65-F5344CB8AC3E}">
        <p14:creationId xmlns:p14="http://schemas.microsoft.com/office/powerpoint/2010/main" xmlns="" val="212567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3857628"/>
            <a:ext cx="7715304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Testimoni dell'amore, testimoni del Signore, siamo il popolo di Dio e annunciamo il regno suo.</a:t>
            </a:r>
            <a:endParaRPr lang="it-IT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55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4414" y="3214686"/>
            <a:ext cx="7358114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it-IT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Annunciamo la sua pace, la speranza della Croce che lo Spirito di Dio dona a questa umanità.</a:t>
            </a:r>
            <a:endParaRPr lang="it-IT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95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50" y="428625"/>
            <a:ext cx="85725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Signore, il cibo spirituale di cui ci siamo saziati e che alimentò la vita terrena di sant'</a:t>
            </a:r>
            <a:r>
              <a:rPr lang="it-IT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Allucio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comunichi a noi la tua vita immortale.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 Cristo nostro Signore.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Amen.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50" y="0"/>
            <a:ext cx="8643938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Signore sia con voi.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 con il tuo spirito.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Dio nostro Padre, che ci ha riuniti per celebrare oggi la festa di sant’</a:t>
            </a:r>
            <a:r>
              <a:rPr lang="it-IT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Allucio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vi benedica e vi protegga, e vi confermi nella sua pace. 		          	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Amen.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Cristo Signore, che ha manifestato in sant’</a:t>
            </a:r>
            <a:r>
              <a:rPr lang="it-IT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Allucio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la forza rinnovatrice della Pasqua, vi renda autentici testimoni del suo Vangelo.  			       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Amen.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jiLvubXrB07A3fITmyyu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lcwerleB7SXxuE9qRkge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0Og9hLPfWWC3WS25Wsac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7DBU39RnpIwbHYi3sMS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UqIgoMoO4u44t9wGRM54y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pHk6DoHpS0kccSDEntzk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s6ePMnA0MRsH4iz3GKqm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39WjNd7IBZS8XA6gQ06o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Rv8A4BGI8X8g25TtznT3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WkZWqTpfG5Uhrad9v1T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0Hx1nnqJv2TnGbf4EgOJ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x65dKJzHJ5GcfpIJYU9i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8Nrimen1mDUWDsV2wYwb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1TLYX4RL46cyvpdV54u7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MfCCJdiLbg86TGjpawg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n72H6qU132u9ZJlr7x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hnikfLEkAKfd4Ruz16R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6CKGA4IoIvbF6KKnRFfH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WURQR6qTuS4gGAybABc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oLKPDfcBrKOnNMIdRih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1t3NitE6gguTv562sbG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siMMsnKTJ7lBJgLQWJW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IG83FYbIBaxLcGiJsoK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TUgC7OQ6VNnH1K1w0hm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yUmPgCfXW5QTpRvQgV3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d2f0OpJFZ61vlmghyeQY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R7l91a1qjTa1GjzfNPeh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JSTw8zYnPMeFWa8FEoyEy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7ljGWIiq1JAb7erCSA23u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WlK8rz8rFDxWLydsCg4o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5K3Te2vXBui1pXVNgJhA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btTpqYMZ6lrgZ5yl6VH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EJ9fwPZk7bq87RplC5ZPv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oOQ09oDobRLOmwCGTIxm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FXHWHInaFmVAwJJ9T9MEY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18Se8ZtPIcxs3byA7hXW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wkGBscQ2RdvWz4tznHP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34FyBj1vH2EXVlTso0DR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yfZvDHzfGqstg03RTOw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RYDIA7ZGbMzmP7iBNoO8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sRCsk9K3Dw4GgmN3zzzu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6rSKg5qI1nUraQXFEwrI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QKr1fZleyesTzLbAASEDU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LPbW5UV23VWgGqJ154t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2HDw2GbGU2TmiikcFON5c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ryB5L54EN51l2Fc43fkDb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Cvu9RRyyr1ykgzRkPQnf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UDKwX2P8PW2zZzgVdNex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ulVucVvMO99HBQokUvIi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BiGAh3TDA1hkz9pAsQUD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SqhYpwSSIOh8S3eUUSB9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Rm1HZKrFOF9spgiiDmKHi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3rgmlyV11SVKzVWIx8r3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pDYBCefovPoiAqCoSKM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xFGmlUOCgfsrsQImWjNM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ZnkL7Mv1kyll6ct6IsIh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aCmiVJyjdYISYhegjqM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R7zU1VqZRM6KwKZCTSH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KYK4I2tlHbjeKeJ1ICS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VLdLuhHwUwEGpmB9Wdnwv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YlwEENtEBzs1ExdqgKp9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AJWgWWQs4t7vroMnwEyh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I1MyphQCUvjPbcdd1i6x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jTaL3kTSGcU5zxkGBWyZj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6N6TNUloS0FM0UuoxyC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bCdA9iDga9wbVZrvuVg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s4dhtdUJhS32E9IU3Uo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4z2Tte2mcOc82DtTK9LIS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9pbjJDKyUPYuBuGdK2LC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fOZuW14Hb2ZRsNoQy0vC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7yYG5z8tAqw4PBJaQEPk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GdqnXOgaeK0uE9mkfGItc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vK2SOUuL6cgyBy7YdNxX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SrvGdIcpeBlOrtVN8tdJ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inAKL7IvGFGDwmdeMoasj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evkDu3hlhdi44q3hLcBhs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CXOR9Aj6Syf2Fxbpmpgb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WXdZcI5DuHQ7UgyPih7B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uPhZQDyW27YUiWYUx9eBF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I0agf3wm6gR7OxSmzB68J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eojfr2va26WaZ37L9E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JYwpmufcKxcoHly9RC9O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yoNoBJ7Ns2zHeNHTlfAv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1hv7xdfgC0U7FkJ2F1U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XBlLc0NKialhWeTeW1Wu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byIEw0QE43bVrLsRrNfiO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tzFdpPW8UU6DkTLL0ft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Moov8r4SURsL7L5YAYN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i4ykoOoNSPjE7g3t1bE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x7j4EFgQydlzdeFXc7XNX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aiUZsb1H03vJNhPUGv4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ayM0F2Ev4wuld5B8ZSRd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vjlVruNNf9am1Bkrlboev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foYO9Fhi6eqV7ldsvY2v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fs4Jjywb9MoLjn1RSZe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ASydbuA8l1Q0B0JJeM2LX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Exm1PqD62hdyZxMM3DZN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3l2ev8tCvZv9fKBe55KM8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1957</Words>
  <Application>Microsoft Office PowerPoint</Application>
  <PresentationFormat>Presentazione su schermo (4:3)</PresentationFormat>
  <Paragraphs>318</Paragraphs>
  <Slides>109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16</vt:i4>
      </vt:variant>
      <vt:variant>
        <vt:lpstr>Titoli diapositive</vt:lpstr>
      </vt:variant>
      <vt:variant>
        <vt:i4>109</vt:i4>
      </vt:variant>
    </vt:vector>
  </HeadingPairs>
  <TitlesOfParts>
    <vt:vector size="125" baseType="lpstr">
      <vt:lpstr>Tema di Office</vt:lpstr>
      <vt:lpstr>Struttura predefinita</vt:lpstr>
      <vt:lpstr>1_En blanco</vt:lpstr>
      <vt:lpstr>4_Tema di Office</vt:lpstr>
      <vt:lpstr>3_En blanco</vt:lpstr>
      <vt:lpstr>6_Tema di Office</vt:lpstr>
      <vt:lpstr>7_Tema di Office</vt:lpstr>
      <vt:lpstr>10_Tema di Office</vt:lpstr>
      <vt:lpstr>8_Tema di Office</vt:lpstr>
      <vt:lpstr>1_Tema di Office</vt:lpstr>
      <vt:lpstr>2_En blanco</vt:lpstr>
      <vt:lpstr>3_Struttura predefinita</vt:lpstr>
      <vt:lpstr>9_Tema di Office</vt:lpstr>
      <vt:lpstr>2_Tema di Office</vt:lpstr>
      <vt:lpstr>11_Tema di Office</vt:lpstr>
      <vt:lpstr>12_Tema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Testimoni dell’amore</vt:lpstr>
      <vt:lpstr>Diapositiva 90</vt:lpstr>
      <vt:lpstr>Diapositiva 91</vt:lpstr>
      <vt:lpstr>Diapositiva 92</vt:lpstr>
      <vt:lpstr>Diapositiva 93</vt:lpstr>
      <vt:lpstr>Diapositiva 94</vt:lpstr>
      <vt:lpstr>Diapositiva 95</vt:lpstr>
      <vt:lpstr>Diapositiva 96</vt:lpstr>
      <vt:lpstr>Diapositiva 97</vt:lpstr>
      <vt:lpstr>Diapositiva 98</vt:lpstr>
      <vt:lpstr>Diapositiva 99</vt:lpstr>
      <vt:lpstr>Diapositiva 100</vt:lpstr>
      <vt:lpstr>Diapositiva 101</vt:lpstr>
      <vt:lpstr>Diapositiva 102</vt:lpstr>
      <vt:lpstr>Diapositiva 103</vt:lpstr>
      <vt:lpstr>Diapositiva 104</vt:lpstr>
      <vt:lpstr>Diapositiva 105</vt:lpstr>
      <vt:lpstr>Diapositiva 106</vt:lpstr>
      <vt:lpstr>Diapositiva 107</vt:lpstr>
      <vt:lpstr>Diapositiva 108</vt:lpstr>
      <vt:lpstr>Diapositiva 109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oreste</dc:creator>
  <cp:lastModifiedBy>Oreste</cp:lastModifiedBy>
  <cp:revision>86</cp:revision>
  <dcterms:created xsi:type="dcterms:W3CDTF">2007-10-18T06:55:30Z</dcterms:created>
  <dcterms:modified xsi:type="dcterms:W3CDTF">2018-10-19T16:40:34Z</dcterms:modified>
</cp:coreProperties>
</file>